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57" r:id="rId3"/>
    <p:sldId id="258" r:id="rId4"/>
    <p:sldId id="259" r:id="rId5"/>
    <p:sldId id="260" r:id="rId6"/>
    <p:sldId id="261" r:id="rId7"/>
    <p:sldId id="262" r:id="rId8"/>
    <p:sldId id="263" r:id="rId9"/>
    <p:sldId id="265" r:id="rId10"/>
    <p:sldId id="266" r:id="rId11"/>
    <p:sldId id="264" r:id="rId12"/>
    <p:sldId id="267" r:id="rId13"/>
    <p:sldId id="268" r:id="rId14"/>
    <p:sldId id="270" r:id="rId15"/>
    <p:sldId id="269"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5" r:id="rId39"/>
    <p:sldId id="29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1" autoAdjust="0"/>
    <p:restoredTop sz="94660"/>
  </p:normalViewPr>
  <p:slideViewPr>
    <p:cSldViewPr snapToGrid="0">
      <p:cViewPr>
        <p:scale>
          <a:sx n="60" d="100"/>
          <a:sy n="60" d="100"/>
        </p:scale>
        <p:origin x="9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F68D51D-AC52-438A-855B-2D25D08CE852}" type="datetimeFigureOut">
              <a:rPr lang="en-US" smtClean="0"/>
              <a:t>10/13/2023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ED8A7F1-BC69-4B90-B578-6EC128A21117}" type="slidenum">
              <a:rPr lang="en-US" smtClean="0"/>
              <a:t>‹#›</a:t>
            </a:fld>
            <a:endParaRPr lang="en-US"/>
          </a:p>
        </p:txBody>
      </p:sp>
    </p:spTree>
    <p:extLst>
      <p:ext uri="{BB962C8B-B14F-4D97-AF65-F5344CB8AC3E}">
        <p14:creationId xmlns:p14="http://schemas.microsoft.com/office/powerpoint/2010/main" val="387488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F68D51D-AC52-438A-855B-2D25D08CE852}" type="datetimeFigureOut">
              <a:rPr lang="en-US" smtClean="0"/>
              <a:t>10/13/2023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ED8A7F1-BC69-4B90-B578-6EC128A21117}" type="slidenum">
              <a:rPr lang="en-US" smtClean="0"/>
              <a:t>‹#›</a:t>
            </a:fld>
            <a:endParaRPr lang="en-US"/>
          </a:p>
        </p:txBody>
      </p:sp>
    </p:spTree>
    <p:extLst>
      <p:ext uri="{BB962C8B-B14F-4D97-AF65-F5344CB8AC3E}">
        <p14:creationId xmlns:p14="http://schemas.microsoft.com/office/powerpoint/2010/main" val="1376620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F68D51D-AC52-438A-855B-2D25D08CE852}" type="datetimeFigureOut">
              <a:rPr lang="en-US" smtClean="0"/>
              <a:t>10/13/2023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ED8A7F1-BC69-4B90-B578-6EC128A21117}" type="slidenum">
              <a:rPr lang="en-US" smtClean="0"/>
              <a:t>‹#›</a:t>
            </a:fld>
            <a:endParaRPr lang="en-US"/>
          </a:p>
        </p:txBody>
      </p:sp>
    </p:spTree>
    <p:extLst>
      <p:ext uri="{BB962C8B-B14F-4D97-AF65-F5344CB8AC3E}">
        <p14:creationId xmlns:p14="http://schemas.microsoft.com/office/powerpoint/2010/main" val="206876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F68D51D-AC52-438A-855B-2D25D08CE852}" type="datetimeFigureOut">
              <a:rPr lang="en-US" smtClean="0"/>
              <a:t>10/13/2023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ED8A7F1-BC69-4B90-B578-6EC128A21117}" type="slidenum">
              <a:rPr lang="en-US" smtClean="0"/>
              <a:t>‹#›</a:t>
            </a:fld>
            <a:endParaRPr lang="en-US"/>
          </a:p>
        </p:txBody>
      </p:sp>
    </p:spTree>
    <p:extLst>
      <p:ext uri="{BB962C8B-B14F-4D97-AF65-F5344CB8AC3E}">
        <p14:creationId xmlns:p14="http://schemas.microsoft.com/office/powerpoint/2010/main" val="2091540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68D51D-AC52-438A-855B-2D25D08CE852}" type="datetimeFigureOut">
              <a:rPr lang="en-US" smtClean="0"/>
              <a:t>10/13/2023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ED8A7F1-BC69-4B90-B578-6EC128A21117}" type="slidenum">
              <a:rPr lang="en-US" smtClean="0"/>
              <a:t>‹#›</a:t>
            </a:fld>
            <a:endParaRPr lang="en-US"/>
          </a:p>
        </p:txBody>
      </p:sp>
    </p:spTree>
    <p:extLst>
      <p:ext uri="{BB962C8B-B14F-4D97-AF65-F5344CB8AC3E}">
        <p14:creationId xmlns:p14="http://schemas.microsoft.com/office/powerpoint/2010/main" val="1705024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68D51D-AC52-438A-855B-2D25D08CE852}" type="datetimeFigureOut">
              <a:rPr lang="en-US" smtClean="0"/>
              <a:t>10/13/2023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D8A7F1-BC69-4B90-B578-6EC128A21117}" type="slidenum">
              <a:rPr lang="en-US" smtClean="0"/>
              <a:t>‹#›</a:t>
            </a:fld>
            <a:endParaRPr lang="en-US"/>
          </a:p>
        </p:txBody>
      </p:sp>
    </p:spTree>
    <p:extLst>
      <p:ext uri="{BB962C8B-B14F-4D97-AF65-F5344CB8AC3E}">
        <p14:creationId xmlns:p14="http://schemas.microsoft.com/office/powerpoint/2010/main" val="3803258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68D51D-AC52-438A-855B-2D25D08CE852}" type="datetimeFigureOut">
              <a:rPr lang="en-US" smtClean="0"/>
              <a:t>10/13/2023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6ED8A7F1-BC69-4B90-B578-6EC128A21117}" type="slidenum">
              <a:rPr lang="en-US" smtClean="0"/>
              <a:t>‹#›</a:t>
            </a:fld>
            <a:endParaRPr lang="en-US"/>
          </a:p>
        </p:txBody>
      </p:sp>
    </p:spTree>
    <p:extLst>
      <p:ext uri="{BB962C8B-B14F-4D97-AF65-F5344CB8AC3E}">
        <p14:creationId xmlns:p14="http://schemas.microsoft.com/office/powerpoint/2010/main" val="32829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9F68D51D-AC52-438A-855B-2D25D08CE852}" type="datetimeFigureOut">
              <a:rPr lang="en-US" smtClean="0"/>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8A7F1-BC69-4B90-B578-6EC128A21117}" type="slidenum">
              <a:rPr lang="en-US" smtClean="0"/>
              <a:t>‹#›</a:t>
            </a:fld>
            <a:endParaRPr lang="en-US"/>
          </a:p>
        </p:txBody>
      </p:sp>
    </p:spTree>
    <p:extLst>
      <p:ext uri="{BB962C8B-B14F-4D97-AF65-F5344CB8AC3E}">
        <p14:creationId xmlns:p14="http://schemas.microsoft.com/office/powerpoint/2010/main" val="2405782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9F68D51D-AC52-438A-855B-2D25D08CE852}" type="datetimeFigureOut">
              <a:rPr lang="en-US" smtClean="0"/>
              <a:t>10/13/2023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ED8A7F1-BC69-4B90-B578-6EC128A21117}" type="slidenum">
              <a:rPr lang="en-US" smtClean="0"/>
              <a:t>‹#›</a:t>
            </a:fld>
            <a:endParaRPr lang="en-US"/>
          </a:p>
        </p:txBody>
      </p:sp>
    </p:spTree>
    <p:extLst>
      <p:ext uri="{BB962C8B-B14F-4D97-AF65-F5344CB8AC3E}">
        <p14:creationId xmlns:p14="http://schemas.microsoft.com/office/powerpoint/2010/main" val="3968003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68D51D-AC52-438A-855B-2D25D08CE852}" type="datetimeFigureOut">
              <a:rPr lang="en-US" smtClean="0"/>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8A7F1-BC69-4B90-B578-6EC128A21117}" type="slidenum">
              <a:rPr lang="en-US" smtClean="0"/>
              <a:t>‹#›</a:t>
            </a:fld>
            <a:endParaRPr lang="en-US"/>
          </a:p>
        </p:txBody>
      </p:sp>
    </p:spTree>
    <p:extLst>
      <p:ext uri="{BB962C8B-B14F-4D97-AF65-F5344CB8AC3E}">
        <p14:creationId xmlns:p14="http://schemas.microsoft.com/office/powerpoint/2010/main" val="1684937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68D51D-AC52-438A-855B-2D25D08CE852}" type="datetimeFigureOut">
              <a:rPr lang="en-US" smtClean="0"/>
              <a:t>10/13/2023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ED8A7F1-BC69-4B90-B578-6EC128A21117}" type="slidenum">
              <a:rPr lang="en-US" smtClean="0"/>
              <a:t>‹#›</a:t>
            </a:fld>
            <a:endParaRPr lang="en-US"/>
          </a:p>
        </p:txBody>
      </p:sp>
    </p:spTree>
    <p:extLst>
      <p:ext uri="{BB962C8B-B14F-4D97-AF65-F5344CB8AC3E}">
        <p14:creationId xmlns:p14="http://schemas.microsoft.com/office/powerpoint/2010/main" val="2641854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68D51D-AC52-438A-855B-2D25D08CE852}" type="datetimeFigureOut">
              <a:rPr lang="en-US" smtClean="0"/>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D8A7F1-BC69-4B90-B578-6EC128A21117}" type="slidenum">
              <a:rPr lang="en-US" smtClean="0"/>
              <a:t>‹#›</a:t>
            </a:fld>
            <a:endParaRPr lang="en-US"/>
          </a:p>
        </p:txBody>
      </p:sp>
    </p:spTree>
    <p:extLst>
      <p:ext uri="{BB962C8B-B14F-4D97-AF65-F5344CB8AC3E}">
        <p14:creationId xmlns:p14="http://schemas.microsoft.com/office/powerpoint/2010/main" val="2158727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68D51D-AC52-438A-855B-2D25D08CE852}" type="datetimeFigureOut">
              <a:rPr lang="en-US" smtClean="0"/>
              <a:t>10/13/2023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D8A7F1-BC69-4B90-B578-6EC128A21117}" type="slidenum">
              <a:rPr lang="en-US" smtClean="0"/>
              <a:t>‹#›</a:t>
            </a:fld>
            <a:endParaRPr lang="en-US"/>
          </a:p>
        </p:txBody>
      </p:sp>
    </p:spTree>
    <p:extLst>
      <p:ext uri="{BB962C8B-B14F-4D97-AF65-F5344CB8AC3E}">
        <p14:creationId xmlns:p14="http://schemas.microsoft.com/office/powerpoint/2010/main" val="3709029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68D51D-AC52-438A-855B-2D25D08CE852}" type="datetimeFigureOut">
              <a:rPr lang="en-US" smtClean="0"/>
              <a:t>10/13/2023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D8A7F1-BC69-4B90-B578-6EC128A21117}" type="slidenum">
              <a:rPr lang="en-US" smtClean="0"/>
              <a:t>‹#›</a:t>
            </a:fld>
            <a:endParaRPr lang="en-US"/>
          </a:p>
        </p:txBody>
      </p:sp>
    </p:spTree>
    <p:extLst>
      <p:ext uri="{BB962C8B-B14F-4D97-AF65-F5344CB8AC3E}">
        <p14:creationId xmlns:p14="http://schemas.microsoft.com/office/powerpoint/2010/main" val="1340906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68D51D-AC52-438A-855B-2D25D08CE852}" type="datetimeFigureOut">
              <a:rPr lang="en-US" smtClean="0"/>
              <a:t>10/13/2023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ED8A7F1-BC69-4B90-B578-6EC128A21117}" type="slidenum">
              <a:rPr lang="en-US" smtClean="0"/>
              <a:t>‹#›</a:t>
            </a:fld>
            <a:endParaRPr lang="en-US"/>
          </a:p>
        </p:txBody>
      </p:sp>
    </p:spTree>
    <p:extLst>
      <p:ext uri="{BB962C8B-B14F-4D97-AF65-F5344CB8AC3E}">
        <p14:creationId xmlns:p14="http://schemas.microsoft.com/office/powerpoint/2010/main" val="1987112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F68D51D-AC52-438A-855B-2D25D08CE852}" type="datetimeFigureOut">
              <a:rPr lang="en-US" smtClean="0"/>
              <a:t>10/13/2023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ED8A7F1-BC69-4B90-B578-6EC128A21117}" type="slidenum">
              <a:rPr lang="en-US" smtClean="0"/>
              <a:t>‹#›</a:t>
            </a:fld>
            <a:endParaRPr lang="en-US"/>
          </a:p>
        </p:txBody>
      </p:sp>
    </p:spTree>
    <p:extLst>
      <p:ext uri="{BB962C8B-B14F-4D97-AF65-F5344CB8AC3E}">
        <p14:creationId xmlns:p14="http://schemas.microsoft.com/office/powerpoint/2010/main" val="2809411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F68D51D-AC52-438A-855B-2D25D08CE852}" type="datetimeFigureOut">
              <a:rPr lang="en-US" smtClean="0"/>
              <a:t>10/13/2023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ED8A7F1-BC69-4B90-B578-6EC128A21117}" type="slidenum">
              <a:rPr lang="en-US" smtClean="0"/>
              <a:t>‹#›</a:t>
            </a:fld>
            <a:endParaRPr lang="en-US"/>
          </a:p>
        </p:txBody>
      </p:sp>
    </p:spTree>
    <p:extLst>
      <p:ext uri="{BB962C8B-B14F-4D97-AF65-F5344CB8AC3E}">
        <p14:creationId xmlns:p14="http://schemas.microsoft.com/office/powerpoint/2010/main" val="4208544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F68D51D-AC52-438A-855B-2D25D08CE852}" type="datetimeFigureOut">
              <a:rPr lang="en-US" smtClean="0"/>
              <a:t>10/13/2023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ED8A7F1-BC69-4B90-B578-6EC128A21117}" type="slidenum">
              <a:rPr lang="en-US" smtClean="0"/>
              <a:t>‹#›</a:t>
            </a:fld>
            <a:endParaRPr lang="en-US"/>
          </a:p>
        </p:txBody>
      </p:sp>
    </p:spTree>
    <p:extLst>
      <p:ext uri="{BB962C8B-B14F-4D97-AF65-F5344CB8AC3E}">
        <p14:creationId xmlns:p14="http://schemas.microsoft.com/office/powerpoint/2010/main" val="168875583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033" name="Rectangle 1032">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462C1CE-7AC1-4762-A802-8D74F6C424E9}"/>
              </a:ext>
            </a:extLst>
          </p:cNvPr>
          <p:cNvSpPr>
            <a:spLocks noGrp="1"/>
          </p:cNvSpPr>
          <p:nvPr>
            <p:ph type="ctrTitle"/>
          </p:nvPr>
        </p:nvSpPr>
        <p:spPr>
          <a:xfrm>
            <a:off x="5557520" y="130524"/>
            <a:ext cx="5395287" cy="1824539"/>
          </a:xfrm>
        </p:spPr>
        <p:txBody>
          <a:bodyPr>
            <a:normAutofit/>
          </a:bodyPr>
          <a:lstStyle/>
          <a:p>
            <a:r>
              <a:rPr lang="en-US" dirty="0">
                <a:solidFill>
                  <a:srgbClr val="EBEBEB"/>
                </a:solidFill>
              </a:rPr>
              <a:t>Library System</a:t>
            </a:r>
          </a:p>
        </p:txBody>
      </p:sp>
      <p:sp>
        <p:nvSpPr>
          <p:cNvPr id="3" name="Subtitle 2">
            <a:extLst>
              <a:ext uri="{FF2B5EF4-FFF2-40B4-BE49-F238E27FC236}">
                <a16:creationId xmlns:a16="http://schemas.microsoft.com/office/drawing/2014/main" id="{39C46E57-84EA-4018-BF99-EAE96B98C9A8}"/>
              </a:ext>
            </a:extLst>
          </p:cNvPr>
          <p:cNvSpPr>
            <a:spLocks noGrp="1"/>
          </p:cNvSpPr>
          <p:nvPr>
            <p:ph type="subTitle" idx="1"/>
          </p:nvPr>
        </p:nvSpPr>
        <p:spPr>
          <a:xfrm>
            <a:off x="7800975" y="2562840"/>
            <a:ext cx="3322637" cy="3095010"/>
          </a:xfrm>
        </p:spPr>
        <p:txBody>
          <a:bodyPr>
            <a:noAutofit/>
          </a:bodyPr>
          <a:lstStyle/>
          <a:p>
            <a:pPr>
              <a:lnSpc>
                <a:spcPct val="90000"/>
              </a:lnSpc>
            </a:pPr>
            <a:endParaRPr lang="en-US" dirty="0">
              <a:solidFill>
                <a:schemeClr val="tx1">
                  <a:lumMod val="95000"/>
                </a:schemeClr>
              </a:solidFill>
            </a:endParaRPr>
          </a:p>
          <a:p>
            <a:pPr algn="ctr">
              <a:lnSpc>
                <a:spcPct val="90000"/>
              </a:lnSpc>
            </a:pPr>
            <a:r>
              <a:rPr lang="en-US" b="1" dirty="0">
                <a:solidFill>
                  <a:srgbClr val="FFC000"/>
                </a:solidFill>
              </a:rPr>
              <a:t>Group#2</a:t>
            </a:r>
          </a:p>
          <a:p>
            <a:pPr algn="ctr">
              <a:lnSpc>
                <a:spcPct val="90000"/>
              </a:lnSpc>
            </a:pPr>
            <a:endParaRPr lang="en-US" b="1" dirty="0">
              <a:solidFill>
                <a:schemeClr val="tx1">
                  <a:lumMod val="95000"/>
                </a:schemeClr>
              </a:solidFill>
            </a:endParaRPr>
          </a:p>
          <a:p>
            <a:pPr algn="ctr">
              <a:lnSpc>
                <a:spcPct val="90000"/>
              </a:lnSpc>
            </a:pPr>
            <a:r>
              <a:rPr lang="en-US" b="1" dirty="0">
                <a:solidFill>
                  <a:schemeClr val="tx1">
                    <a:lumMod val="95000"/>
                  </a:schemeClr>
                </a:solidFill>
                <a:latin typeface="Avenir Next LT Pro" panose="020B0604020202020204" pitchFamily="34" charset="0"/>
              </a:rPr>
              <a:t>Hein </a:t>
            </a:r>
            <a:r>
              <a:rPr lang="en-US" b="1" dirty="0" err="1">
                <a:solidFill>
                  <a:schemeClr val="tx1">
                    <a:lumMod val="95000"/>
                  </a:schemeClr>
                </a:solidFill>
                <a:latin typeface="Avenir Next LT Pro" panose="020B0604020202020204" pitchFamily="34" charset="0"/>
              </a:rPr>
              <a:t>Htet</a:t>
            </a:r>
            <a:r>
              <a:rPr lang="en-US" b="1" dirty="0">
                <a:solidFill>
                  <a:schemeClr val="tx1">
                    <a:lumMod val="95000"/>
                  </a:schemeClr>
                </a:solidFill>
                <a:latin typeface="Avenir Next LT Pro" panose="020B0604020202020204" pitchFamily="34" charset="0"/>
              </a:rPr>
              <a:t> </a:t>
            </a:r>
            <a:r>
              <a:rPr lang="en-US" b="1" dirty="0" err="1">
                <a:solidFill>
                  <a:schemeClr val="tx1">
                    <a:lumMod val="95000"/>
                  </a:schemeClr>
                </a:solidFill>
                <a:latin typeface="Avenir Next LT Pro" panose="020B0604020202020204" pitchFamily="34" charset="0"/>
              </a:rPr>
              <a:t>Zaw</a:t>
            </a:r>
            <a:endParaRPr lang="en-US" b="1" dirty="0">
              <a:solidFill>
                <a:schemeClr val="tx1">
                  <a:lumMod val="95000"/>
                </a:schemeClr>
              </a:solidFill>
              <a:latin typeface="Avenir Next LT Pro" panose="020B0604020202020204" pitchFamily="34" charset="0"/>
            </a:endParaRPr>
          </a:p>
          <a:p>
            <a:pPr algn="ctr">
              <a:lnSpc>
                <a:spcPct val="90000"/>
              </a:lnSpc>
            </a:pPr>
            <a:r>
              <a:rPr lang="en-US" b="1" dirty="0" err="1">
                <a:solidFill>
                  <a:schemeClr val="tx1">
                    <a:lumMod val="95000"/>
                  </a:schemeClr>
                </a:solidFill>
                <a:latin typeface="Avenir Next LT Pro" panose="020B0604020202020204" pitchFamily="34" charset="0"/>
              </a:rPr>
              <a:t>Joram</a:t>
            </a:r>
            <a:r>
              <a:rPr lang="en-US" b="1" dirty="0">
                <a:solidFill>
                  <a:schemeClr val="tx1">
                    <a:lumMod val="95000"/>
                  </a:schemeClr>
                </a:solidFill>
                <a:latin typeface="Avenir Next LT Pro" panose="020B0604020202020204" pitchFamily="34" charset="0"/>
              </a:rPr>
              <a:t> G </a:t>
            </a:r>
            <a:r>
              <a:rPr lang="en-US" b="1" dirty="0" err="1">
                <a:solidFill>
                  <a:schemeClr val="tx1">
                    <a:lumMod val="95000"/>
                  </a:schemeClr>
                </a:solidFill>
                <a:latin typeface="Avenir Next LT Pro" panose="020B0604020202020204" pitchFamily="34" charset="0"/>
              </a:rPr>
              <a:t>Ariho</a:t>
            </a:r>
            <a:endParaRPr lang="en-US" b="1" dirty="0">
              <a:solidFill>
                <a:schemeClr val="tx1">
                  <a:lumMod val="95000"/>
                </a:schemeClr>
              </a:solidFill>
              <a:latin typeface="Avenir Next LT Pro" panose="020B0604020202020204" pitchFamily="34" charset="0"/>
            </a:endParaRPr>
          </a:p>
          <a:p>
            <a:pPr algn="ctr">
              <a:lnSpc>
                <a:spcPct val="90000"/>
              </a:lnSpc>
            </a:pPr>
            <a:r>
              <a:rPr lang="en-US" b="1" dirty="0">
                <a:solidFill>
                  <a:schemeClr val="tx1">
                    <a:lumMod val="95000"/>
                  </a:schemeClr>
                </a:solidFill>
                <a:latin typeface="Avenir Next LT Pro" panose="020B0604020202020204" pitchFamily="34" charset="0"/>
              </a:rPr>
              <a:t>Hasan Alyousef</a:t>
            </a:r>
          </a:p>
          <a:p>
            <a:pPr>
              <a:lnSpc>
                <a:spcPct val="90000"/>
              </a:lnSpc>
            </a:pPr>
            <a:endParaRPr lang="en-US" dirty="0">
              <a:solidFill>
                <a:schemeClr val="tx1">
                  <a:lumMod val="95000"/>
                </a:schemeClr>
              </a:solidFill>
            </a:endParaRPr>
          </a:p>
          <a:p>
            <a:pPr>
              <a:lnSpc>
                <a:spcPct val="90000"/>
              </a:lnSpc>
            </a:pPr>
            <a:endParaRPr lang="en-US" dirty="0">
              <a:solidFill>
                <a:schemeClr val="tx1">
                  <a:lumMod val="95000"/>
                </a:schemeClr>
              </a:solidFill>
            </a:endParaRPr>
          </a:p>
        </p:txBody>
      </p:sp>
      <p:pic>
        <p:nvPicPr>
          <p:cNvPr id="1026" name="Picture 2" descr="Library Management System | Library Management Software in India">
            <a:extLst>
              <a:ext uri="{FF2B5EF4-FFF2-40B4-BE49-F238E27FC236}">
                <a16:creationId xmlns:a16="http://schemas.microsoft.com/office/drawing/2014/main" id="{AEEF9905-B3B8-4AC7-82DE-627E4242A6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9763" y="1567056"/>
            <a:ext cx="6470907" cy="3720771"/>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53448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A21727-C736-4421-9E99-82A292C2D475}"/>
              </a:ext>
            </a:extLst>
          </p:cNvPr>
          <p:cNvSpPr>
            <a:spLocks noGrp="1"/>
          </p:cNvSpPr>
          <p:nvPr>
            <p:ph type="title"/>
          </p:nvPr>
        </p:nvSpPr>
        <p:spPr>
          <a:xfrm>
            <a:off x="1715293" y="3209924"/>
            <a:ext cx="8761413" cy="1038225"/>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lstStyle/>
          <a:p>
            <a:pPr algn="ctr"/>
            <a:r>
              <a:rPr lang="en-US" dirty="0"/>
              <a:t>Add Book Sequence Diagram</a:t>
            </a:r>
          </a:p>
        </p:txBody>
      </p:sp>
    </p:spTree>
    <p:extLst>
      <p:ext uri="{BB962C8B-B14F-4D97-AF65-F5344CB8AC3E}">
        <p14:creationId xmlns:p14="http://schemas.microsoft.com/office/powerpoint/2010/main" val="1288927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3DC227-FE91-4757-9530-83072F388D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88" y="0"/>
            <a:ext cx="12282488" cy="6947452"/>
          </a:xfrm>
          <a:prstGeom prst="rect">
            <a:avLst/>
          </a:prstGeom>
        </p:spPr>
      </p:pic>
    </p:spTree>
    <p:extLst>
      <p:ext uri="{BB962C8B-B14F-4D97-AF65-F5344CB8AC3E}">
        <p14:creationId xmlns:p14="http://schemas.microsoft.com/office/powerpoint/2010/main" val="254032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A21727-C736-4421-9E99-82A292C2D475}"/>
              </a:ext>
            </a:extLst>
          </p:cNvPr>
          <p:cNvSpPr>
            <a:spLocks noGrp="1"/>
          </p:cNvSpPr>
          <p:nvPr>
            <p:ph type="title"/>
          </p:nvPr>
        </p:nvSpPr>
        <p:spPr>
          <a:xfrm>
            <a:off x="1715293" y="3209924"/>
            <a:ext cx="8761413" cy="1038225"/>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lstStyle/>
          <a:p>
            <a:pPr algn="ctr"/>
            <a:r>
              <a:rPr lang="en-US" dirty="0"/>
              <a:t>Checkout Sequence Diagram</a:t>
            </a:r>
          </a:p>
        </p:txBody>
      </p:sp>
    </p:spTree>
    <p:extLst>
      <p:ext uri="{BB962C8B-B14F-4D97-AF65-F5344CB8AC3E}">
        <p14:creationId xmlns:p14="http://schemas.microsoft.com/office/powerpoint/2010/main" val="3988126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A73165-6A2D-4541-B475-1DD2975F8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01870" cy="6858000"/>
          </a:xfrm>
          <a:prstGeom prst="rect">
            <a:avLst/>
          </a:prstGeom>
        </p:spPr>
      </p:pic>
    </p:spTree>
    <p:extLst>
      <p:ext uri="{BB962C8B-B14F-4D97-AF65-F5344CB8AC3E}">
        <p14:creationId xmlns:p14="http://schemas.microsoft.com/office/powerpoint/2010/main" val="2032842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A21727-C736-4421-9E99-82A292C2D475}"/>
              </a:ext>
            </a:extLst>
          </p:cNvPr>
          <p:cNvSpPr>
            <a:spLocks noGrp="1"/>
          </p:cNvSpPr>
          <p:nvPr>
            <p:ph type="title"/>
          </p:nvPr>
        </p:nvSpPr>
        <p:spPr>
          <a:xfrm>
            <a:off x="1715293" y="3209924"/>
            <a:ext cx="8761413" cy="1038225"/>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lstStyle/>
          <a:p>
            <a:pPr algn="ctr"/>
            <a:r>
              <a:rPr lang="en-US" dirty="0"/>
              <a:t>Add Member Sequence Diagram</a:t>
            </a:r>
          </a:p>
        </p:txBody>
      </p:sp>
    </p:spTree>
    <p:extLst>
      <p:ext uri="{BB962C8B-B14F-4D97-AF65-F5344CB8AC3E}">
        <p14:creationId xmlns:p14="http://schemas.microsoft.com/office/powerpoint/2010/main" val="343566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8630-399D-41CA-A8D2-EC3A21562A3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E2A3AC9-2E11-4A7C-8D45-C19FF8527E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9142"/>
            <a:ext cx="12192000" cy="7195486"/>
          </a:xfrm>
        </p:spPr>
      </p:pic>
    </p:spTree>
    <p:extLst>
      <p:ext uri="{BB962C8B-B14F-4D97-AF65-F5344CB8AC3E}">
        <p14:creationId xmlns:p14="http://schemas.microsoft.com/office/powerpoint/2010/main" val="2726574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A21727-C736-4421-9E99-82A292C2D475}"/>
              </a:ext>
            </a:extLst>
          </p:cNvPr>
          <p:cNvSpPr>
            <a:spLocks noGrp="1"/>
          </p:cNvSpPr>
          <p:nvPr>
            <p:ph type="title"/>
          </p:nvPr>
        </p:nvSpPr>
        <p:spPr>
          <a:xfrm>
            <a:off x="1715293" y="3209924"/>
            <a:ext cx="8761413" cy="1038225"/>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lstStyle/>
          <a:p>
            <a:pPr algn="ctr"/>
            <a:r>
              <a:rPr lang="en-US" dirty="0"/>
              <a:t>Extra Credit Use Cases</a:t>
            </a:r>
          </a:p>
        </p:txBody>
      </p:sp>
    </p:spTree>
    <p:extLst>
      <p:ext uri="{BB962C8B-B14F-4D97-AF65-F5344CB8AC3E}">
        <p14:creationId xmlns:p14="http://schemas.microsoft.com/office/powerpoint/2010/main" val="3626677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CECBC2-70D4-4552-9FB4-DE7EC8994452}"/>
              </a:ext>
            </a:extLst>
          </p:cNvPr>
          <p:cNvSpPr/>
          <p:nvPr/>
        </p:nvSpPr>
        <p:spPr>
          <a:xfrm>
            <a:off x="992372" y="2697654"/>
            <a:ext cx="10015870" cy="1200329"/>
          </a:xfrm>
          <a:prstGeom prst="rect">
            <a:avLst/>
          </a:prstGeom>
        </p:spPr>
        <p:txBody>
          <a:bodyPr wrap="square">
            <a:spAutoFit/>
          </a:bodyPr>
          <a:lstStyle/>
          <a:p>
            <a:r>
              <a:rPr lang="en-US" dirty="0"/>
              <a:t>1- Given a library member id, print (to console) the checkout record of that library member The Librarian can search for a library member by ID, and then select an option to print the checkout record. When this is done, the checkout record appears in the console with aligned columns.</a:t>
            </a:r>
          </a:p>
        </p:txBody>
      </p:sp>
      <p:sp>
        <p:nvSpPr>
          <p:cNvPr id="5" name="TextBox 4">
            <a:extLst>
              <a:ext uri="{FF2B5EF4-FFF2-40B4-BE49-F238E27FC236}">
                <a16:creationId xmlns:a16="http://schemas.microsoft.com/office/drawing/2014/main" id="{3E29EF0F-BAD1-4535-BBDF-21A2175FE9BE}"/>
              </a:ext>
            </a:extLst>
          </p:cNvPr>
          <p:cNvSpPr txBox="1"/>
          <p:nvPr/>
        </p:nvSpPr>
        <p:spPr>
          <a:xfrm>
            <a:off x="3062177" y="5146158"/>
            <a:ext cx="184731" cy="369332"/>
          </a:xfrm>
          <a:prstGeom prst="rect">
            <a:avLst/>
          </a:prstGeom>
          <a:noFill/>
        </p:spPr>
        <p:txBody>
          <a:bodyPr wrap="none" rtlCol="0">
            <a:spAutoFit/>
          </a:bodyPr>
          <a:lstStyle/>
          <a:p>
            <a:endParaRPr lang="en-US" dirty="0"/>
          </a:p>
        </p:txBody>
      </p:sp>
      <p:sp>
        <p:nvSpPr>
          <p:cNvPr id="8" name="Rectangle 7">
            <a:extLst>
              <a:ext uri="{FF2B5EF4-FFF2-40B4-BE49-F238E27FC236}">
                <a16:creationId xmlns:a16="http://schemas.microsoft.com/office/drawing/2014/main" id="{7256DAA6-22D9-425C-AEB9-F88A85F2B619}"/>
              </a:ext>
            </a:extLst>
          </p:cNvPr>
          <p:cNvSpPr/>
          <p:nvPr/>
        </p:nvSpPr>
        <p:spPr>
          <a:xfrm>
            <a:off x="3358711" y="818537"/>
            <a:ext cx="5742278" cy="630942"/>
          </a:xfrm>
          <a:prstGeom prst="rect">
            <a:avLst/>
          </a:prstGeom>
        </p:spPr>
        <p:txBody>
          <a:bodyPr wrap="none">
            <a:spAutoFit/>
          </a:bodyPr>
          <a:lstStyle/>
          <a:p>
            <a:r>
              <a:rPr lang="en-US" sz="3500" dirty="0">
                <a:solidFill>
                  <a:schemeClr val="bg1"/>
                </a:solidFill>
              </a:rPr>
              <a:t>First Extra Credit Use Case</a:t>
            </a:r>
          </a:p>
        </p:txBody>
      </p:sp>
    </p:spTree>
    <p:extLst>
      <p:ext uri="{BB962C8B-B14F-4D97-AF65-F5344CB8AC3E}">
        <p14:creationId xmlns:p14="http://schemas.microsoft.com/office/powerpoint/2010/main" val="1944271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7DDEB5-C4D5-4183-9B27-B4FDCCB46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922335"/>
          </a:xfrm>
          <a:prstGeom prst="rect">
            <a:avLst/>
          </a:prstGeom>
        </p:spPr>
      </p:pic>
      <p:sp>
        <p:nvSpPr>
          <p:cNvPr id="8" name="TextBox 7">
            <a:extLst>
              <a:ext uri="{FF2B5EF4-FFF2-40B4-BE49-F238E27FC236}">
                <a16:creationId xmlns:a16="http://schemas.microsoft.com/office/drawing/2014/main" id="{E68F5248-11DE-4CF6-8544-04F04CCFC422}"/>
              </a:ext>
            </a:extLst>
          </p:cNvPr>
          <p:cNvSpPr txBox="1"/>
          <p:nvPr/>
        </p:nvSpPr>
        <p:spPr>
          <a:xfrm>
            <a:off x="85060" y="6018028"/>
            <a:ext cx="5283819" cy="369332"/>
          </a:xfrm>
          <a:prstGeom prst="rect">
            <a:avLst/>
          </a:prstGeom>
          <a:noFill/>
        </p:spPr>
        <p:txBody>
          <a:bodyPr wrap="none" rtlCol="0">
            <a:spAutoFit/>
          </a:bodyPr>
          <a:lstStyle/>
          <a:p>
            <a:r>
              <a:rPr lang="en-US" dirty="0"/>
              <a:t>The user name is: </a:t>
            </a:r>
            <a:r>
              <a:rPr lang="en-US" b="1" dirty="0"/>
              <a:t>lib1</a:t>
            </a:r>
            <a:r>
              <a:rPr lang="en-US" dirty="0"/>
              <a:t> and the password is </a:t>
            </a:r>
            <a:r>
              <a:rPr lang="en-US" b="1" dirty="0"/>
              <a:t>lib1</a:t>
            </a:r>
          </a:p>
        </p:txBody>
      </p:sp>
    </p:spTree>
    <p:extLst>
      <p:ext uri="{BB962C8B-B14F-4D97-AF65-F5344CB8AC3E}">
        <p14:creationId xmlns:p14="http://schemas.microsoft.com/office/powerpoint/2010/main" val="2512593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36DDFA-FEB2-4DF3-93F4-0C02AE0AD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5911702"/>
          </a:xfrm>
          <a:prstGeom prst="rect">
            <a:avLst/>
          </a:prstGeom>
        </p:spPr>
      </p:pic>
      <p:sp>
        <p:nvSpPr>
          <p:cNvPr id="6" name="TextBox 5">
            <a:extLst>
              <a:ext uri="{FF2B5EF4-FFF2-40B4-BE49-F238E27FC236}">
                <a16:creationId xmlns:a16="http://schemas.microsoft.com/office/drawing/2014/main" id="{CD18D089-E8D9-499B-9671-68A1C22B5DAD}"/>
              </a:ext>
            </a:extLst>
          </p:cNvPr>
          <p:cNvSpPr txBox="1"/>
          <p:nvPr/>
        </p:nvSpPr>
        <p:spPr>
          <a:xfrm>
            <a:off x="85060" y="6018028"/>
            <a:ext cx="3802644" cy="369332"/>
          </a:xfrm>
          <a:prstGeom prst="rect">
            <a:avLst/>
          </a:prstGeom>
          <a:noFill/>
        </p:spPr>
        <p:txBody>
          <a:bodyPr wrap="none" rtlCol="0">
            <a:spAutoFit/>
          </a:bodyPr>
          <a:lstStyle/>
          <a:p>
            <a:r>
              <a:rPr lang="en-US" dirty="0"/>
              <a:t>Click on Check Out Book button</a:t>
            </a:r>
            <a:endParaRPr lang="en-US" b="1" dirty="0"/>
          </a:p>
        </p:txBody>
      </p:sp>
    </p:spTree>
    <p:extLst>
      <p:ext uri="{BB962C8B-B14F-4D97-AF65-F5344CB8AC3E}">
        <p14:creationId xmlns:p14="http://schemas.microsoft.com/office/powerpoint/2010/main" val="120554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04;p29">
            <a:extLst>
              <a:ext uri="{FF2B5EF4-FFF2-40B4-BE49-F238E27FC236}">
                <a16:creationId xmlns:a16="http://schemas.microsoft.com/office/drawing/2014/main" id="{1BE1E252-39FA-4592-BEA4-F5F1009D0C19}"/>
              </a:ext>
            </a:extLst>
          </p:cNvPr>
          <p:cNvSpPr txBox="1">
            <a:spLocks noGrp="1"/>
          </p:cNvSpPr>
          <p:nvPr>
            <p:ph type="title"/>
          </p:nvPr>
        </p:nvSpPr>
        <p:spPr>
          <a:xfrm>
            <a:off x="1155700" y="973138"/>
            <a:ext cx="8761413" cy="70802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Requirements</a:t>
            </a:r>
            <a:endParaRPr dirty="0"/>
          </a:p>
        </p:txBody>
      </p:sp>
      <p:sp>
        <p:nvSpPr>
          <p:cNvPr id="5" name="Google Shape;1105;p29">
            <a:extLst>
              <a:ext uri="{FF2B5EF4-FFF2-40B4-BE49-F238E27FC236}">
                <a16:creationId xmlns:a16="http://schemas.microsoft.com/office/drawing/2014/main" id="{3574A90B-6297-4BB2-A5C4-FBF98FF263B6}"/>
              </a:ext>
            </a:extLst>
          </p:cNvPr>
          <p:cNvSpPr txBox="1">
            <a:spLocks noGrp="1"/>
          </p:cNvSpPr>
          <p:nvPr>
            <p:ph idx="1"/>
          </p:nvPr>
        </p:nvSpPr>
        <p:spPr>
          <a:xfrm>
            <a:off x="1683543" y="2476500"/>
            <a:ext cx="8824913" cy="4105275"/>
          </a:xfrm>
          <a:prstGeom prst="rect">
            <a:avLst/>
          </a:prstGeom>
        </p:spPr>
        <p:txBody>
          <a:bodyPr spcFirstLastPara="1" wrap="square" lIns="0" tIns="0" rIns="0" bIns="0" anchor="ctr" anchorCtr="0">
            <a:noAutofit/>
          </a:bodyPr>
          <a:lstStyle/>
          <a:p>
            <a:pPr marL="342900" indent="-342900">
              <a:buFont typeface="Wingdings" panose="05000000000000000000" pitchFamily="2" charset="2"/>
              <a:buChar char="Ø"/>
            </a:pPr>
            <a:r>
              <a:rPr lang="en-US" sz="2000" dirty="0">
                <a:solidFill>
                  <a:schemeClr val="dk2"/>
                </a:solidFill>
              </a:rPr>
              <a:t>The Objective of the system is to create a library management system that </a:t>
            </a:r>
            <a:r>
              <a:rPr lang="en-US" sz="2000" b="1" dirty="0">
                <a:solidFill>
                  <a:schemeClr val="dk2"/>
                </a:solidFill>
              </a:rPr>
              <a:t>a librarian </a:t>
            </a:r>
            <a:r>
              <a:rPr lang="en-US" sz="2000" dirty="0">
                <a:solidFill>
                  <a:schemeClr val="dk2"/>
                </a:solidFill>
              </a:rPr>
              <a:t>can use to checkout books for library members, on the other hand, </a:t>
            </a:r>
            <a:r>
              <a:rPr lang="en-US" sz="2000" b="1" dirty="0">
                <a:solidFill>
                  <a:schemeClr val="dk2"/>
                </a:solidFill>
              </a:rPr>
              <a:t>an administrator </a:t>
            </a:r>
            <a:r>
              <a:rPr lang="en-US" sz="2000" dirty="0">
                <a:solidFill>
                  <a:schemeClr val="dk2"/>
                </a:solidFill>
              </a:rPr>
              <a:t>can use to add new books to the collection, create new library members, and edit library member information.</a:t>
            </a:r>
          </a:p>
          <a:p>
            <a:pPr marL="342900" lvl="0" indent="-342900" algn="l" rtl="0">
              <a:spcBef>
                <a:spcPts val="0"/>
              </a:spcBef>
              <a:spcAft>
                <a:spcPts val="0"/>
              </a:spcAft>
              <a:buFont typeface="Wingdings" panose="05000000000000000000" pitchFamily="2" charset="2"/>
              <a:buChar char="Ø"/>
            </a:pPr>
            <a:endParaRPr lang="en-US" sz="2000" dirty="0">
              <a:solidFill>
                <a:schemeClr val="dk2"/>
              </a:solidFill>
            </a:endParaRPr>
          </a:p>
          <a:p>
            <a:pPr marL="342900" lvl="0" indent="-342900" algn="l" rtl="0">
              <a:spcBef>
                <a:spcPts val="0"/>
              </a:spcBef>
              <a:spcAft>
                <a:spcPts val="0"/>
              </a:spcAft>
              <a:buFont typeface="Wingdings" panose="05000000000000000000" pitchFamily="2" charset="2"/>
              <a:buChar char="Ø"/>
            </a:pPr>
            <a:r>
              <a:rPr lang="en-US" sz="2000" dirty="0">
                <a:solidFill>
                  <a:schemeClr val="dk2"/>
                </a:solidFill>
              </a:rPr>
              <a:t>In order to access the system, </a:t>
            </a:r>
            <a:r>
              <a:rPr lang="en-US" sz="2000" b="1" dirty="0">
                <a:solidFill>
                  <a:schemeClr val="dk2"/>
                </a:solidFill>
              </a:rPr>
              <a:t>a librarian</a:t>
            </a:r>
            <a:r>
              <a:rPr lang="en-US" sz="2000" dirty="0">
                <a:solidFill>
                  <a:schemeClr val="dk2"/>
                </a:solidFill>
              </a:rPr>
              <a:t> or </a:t>
            </a:r>
            <a:r>
              <a:rPr lang="en-US" sz="2000" b="1" dirty="0">
                <a:solidFill>
                  <a:schemeClr val="dk2"/>
                </a:solidFill>
              </a:rPr>
              <a:t>administrator </a:t>
            </a:r>
            <a:r>
              <a:rPr lang="en-US" sz="2000" dirty="0">
                <a:solidFill>
                  <a:schemeClr val="dk2"/>
                </a:solidFill>
              </a:rPr>
              <a:t>must log in where Administrator and Librarians will have different roles. </a:t>
            </a:r>
          </a:p>
          <a:p>
            <a:pPr marL="0" lvl="0" indent="0" algn="l" rtl="0">
              <a:spcBef>
                <a:spcPts val="0"/>
              </a:spcBef>
              <a:spcAft>
                <a:spcPts val="0"/>
              </a:spcAft>
              <a:buNone/>
            </a:pPr>
            <a:endParaRPr lang="en-US" sz="2000" dirty="0">
              <a:solidFill>
                <a:schemeClr val="dk2"/>
              </a:solidFill>
            </a:endParaRPr>
          </a:p>
          <a:p>
            <a:pPr marL="342900" lvl="0" indent="-342900" algn="l" rtl="0">
              <a:spcBef>
                <a:spcPts val="0"/>
              </a:spcBef>
              <a:spcAft>
                <a:spcPts val="0"/>
              </a:spcAft>
              <a:buFont typeface="Wingdings" panose="05000000000000000000" pitchFamily="2" charset="2"/>
              <a:buChar char="Ø"/>
            </a:pPr>
            <a:r>
              <a:rPr lang="en-US" sz="2000" dirty="0">
                <a:solidFill>
                  <a:schemeClr val="dk2"/>
                </a:solidFill>
              </a:rPr>
              <a:t>All members are stored along with their basic information to track their checkout books. Books may be borrowed for 21 or 7 days.</a:t>
            </a:r>
          </a:p>
          <a:p>
            <a:pPr marL="0" lvl="0" indent="0" algn="l" rtl="0">
              <a:spcBef>
                <a:spcPts val="0"/>
              </a:spcBef>
              <a:spcAft>
                <a:spcPts val="0"/>
              </a:spcAft>
              <a:buNone/>
            </a:pPr>
            <a:endParaRPr lang="en-US" sz="2000" dirty="0">
              <a:solidFill>
                <a:schemeClr val="dk2"/>
              </a:solidFill>
            </a:endParaRPr>
          </a:p>
        </p:txBody>
      </p:sp>
    </p:spTree>
    <p:extLst>
      <p:ext uri="{BB962C8B-B14F-4D97-AF65-F5344CB8AC3E}">
        <p14:creationId xmlns:p14="http://schemas.microsoft.com/office/powerpoint/2010/main" val="1307382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50140A-34F4-4C73-A023-1C7EE4CAC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28" y="0"/>
            <a:ext cx="12272828" cy="6220047"/>
          </a:xfrm>
          <a:prstGeom prst="rect">
            <a:avLst/>
          </a:prstGeom>
        </p:spPr>
      </p:pic>
      <p:sp>
        <p:nvSpPr>
          <p:cNvPr id="6" name="TextBox 5">
            <a:extLst>
              <a:ext uri="{FF2B5EF4-FFF2-40B4-BE49-F238E27FC236}">
                <a16:creationId xmlns:a16="http://schemas.microsoft.com/office/drawing/2014/main" id="{6A5B3E2C-184A-4330-A60E-D240052CB5E4}"/>
              </a:ext>
            </a:extLst>
          </p:cNvPr>
          <p:cNvSpPr txBox="1"/>
          <p:nvPr/>
        </p:nvSpPr>
        <p:spPr>
          <a:xfrm>
            <a:off x="329609" y="6358270"/>
            <a:ext cx="2669320" cy="369332"/>
          </a:xfrm>
          <a:prstGeom prst="rect">
            <a:avLst/>
          </a:prstGeom>
          <a:noFill/>
        </p:spPr>
        <p:txBody>
          <a:bodyPr wrap="none" rtlCol="0">
            <a:spAutoFit/>
          </a:bodyPr>
          <a:lstStyle/>
          <a:p>
            <a:r>
              <a:rPr lang="en-US" dirty="0"/>
              <a:t>Search by member id </a:t>
            </a:r>
            <a:endParaRPr lang="en-US" b="1" dirty="0"/>
          </a:p>
        </p:txBody>
      </p:sp>
    </p:spTree>
    <p:extLst>
      <p:ext uri="{BB962C8B-B14F-4D97-AF65-F5344CB8AC3E}">
        <p14:creationId xmlns:p14="http://schemas.microsoft.com/office/powerpoint/2010/main" val="2753791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71D1F-3D10-47E7-B45A-F87E6A135D4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7AFB772-E8F8-4A57-B09D-34EB1DFA90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700"/>
            <a:ext cx="12192000" cy="6101021"/>
          </a:xfrm>
        </p:spPr>
      </p:pic>
      <p:sp>
        <p:nvSpPr>
          <p:cNvPr id="6" name="Rectangle 5">
            <a:extLst>
              <a:ext uri="{FF2B5EF4-FFF2-40B4-BE49-F238E27FC236}">
                <a16:creationId xmlns:a16="http://schemas.microsoft.com/office/drawing/2014/main" id="{AF81D091-EBD0-426A-991C-5C1B362F6B6F}"/>
              </a:ext>
            </a:extLst>
          </p:cNvPr>
          <p:cNvSpPr/>
          <p:nvPr/>
        </p:nvSpPr>
        <p:spPr>
          <a:xfrm>
            <a:off x="195610" y="6317143"/>
            <a:ext cx="2717411" cy="369332"/>
          </a:xfrm>
          <a:prstGeom prst="rect">
            <a:avLst/>
          </a:prstGeom>
        </p:spPr>
        <p:txBody>
          <a:bodyPr wrap="none">
            <a:spAutoFit/>
          </a:bodyPr>
          <a:lstStyle/>
          <a:p>
            <a:r>
              <a:rPr lang="en-US" dirty="0"/>
              <a:t>Click on search button</a:t>
            </a:r>
          </a:p>
        </p:txBody>
      </p:sp>
    </p:spTree>
    <p:extLst>
      <p:ext uri="{BB962C8B-B14F-4D97-AF65-F5344CB8AC3E}">
        <p14:creationId xmlns:p14="http://schemas.microsoft.com/office/powerpoint/2010/main" val="3011210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C9419-D073-4912-87C3-19A395FAFC5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8502C482-064A-41C2-A4C1-A1FA42CB0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5180"/>
            <a:ext cx="12192000" cy="6368902"/>
          </a:xfrm>
          <a:prstGeom prst="rect">
            <a:avLst/>
          </a:prstGeom>
        </p:spPr>
      </p:pic>
      <p:sp>
        <p:nvSpPr>
          <p:cNvPr id="6" name="Rectangle 5">
            <a:extLst>
              <a:ext uri="{FF2B5EF4-FFF2-40B4-BE49-F238E27FC236}">
                <a16:creationId xmlns:a16="http://schemas.microsoft.com/office/drawing/2014/main" id="{AD92A80D-7F06-40D1-A59C-A54DC27C3FFF}"/>
              </a:ext>
            </a:extLst>
          </p:cNvPr>
          <p:cNvSpPr/>
          <p:nvPr/>
        </p:nvSpPr>
        <p:spPr>
          <a:xfrm>
            <a:off x="535852" y="6253348"/>
            <a:ext cx="2432076" cy="369332"/>
          </a:xfrm>
          <a:prstGeom prst="rect">
            <a:avLst/>
          </a:prstGeom>
        </p:spPr>
        <p:txBody>
          <a:bodyPr wrap="none">
            <a:spAutoFit/>
          </a:bodyPr>
          <a:lstStyle/>
          <a:p>
            <a:r>
              <a:rPr lang="en-US" dirty="0"/>
              <a:t>Click on Print button</a:t>
            </a:r>
          </a:p>
        </p:txBody>
      </p:sp>
    </p:spTree>
    <p:extLst>
      <p:ext uri="{BB962C8B-B14F-4D97-AF65-F5344CB8AC3E}">
        <p14:creationId xmlns:p14="http://schemas.microsoft.com/office/powerpoint/2010/main" val="376277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2EC40-6BEF-436C-B20E-A6910CAC435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915B95F-23A9-4CEC-AABA-2F6FDE347B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039293"/>
          </a:xfrm>
        </p:spPr>
      </p:pic>
      <p:sp>
        <p:nvSpPr>
          <p:cNvPr id="6" name="Rectangle 5">
            <a:extLst>
              <a:ext uri="{FF2B5EF4-FFF2-40B4-BE49-F238E27FC236}">
                <a16:creationId xmlns:a16="http://schemas.microsoft.com/office/drawing/2014/main" id="{C1FC966D-B513-43C8-B5D8-338BA5CC4D78}"/>
              </a:ext>
            </a:extLst>
          </p:cNvPr>
          <p:cNvSpPr/>
          <p:nvPr/>
        </p:nvSpPr>
        <p:spPr>
          <a:xfrm>
            <a:off x="472057" y="6210818"/>
            <a:ext cx="3988592" cy="369332"/>
          </a:xfrm>
          <a:prstGeom prst="rect">
            <a:avLst/>
          </a:prstGeom>
        </p:spPr>
        <p:txBody>
          <a:bodyPr wrap="none">
            <a:spAutoFit/>
          </a:bodyPr>
          <a:lstStyle/>
          <a:p>
            <a:r>
              <a:rPr lang="en-US" dirty="0"/>
              <a:t>The data is printed on the console</a:t>
            </a:r>
          </a:p>
        </p:txBody>
      </p:sp>
    </p:spTree>
    <p:extLst>
      <p:ext uri="{BB962C8B-B14F-4D97-AF65-F5344CB8AC3E}">
        <p14:creationId xmlns:p14="http://schemas.microsoft.com/office/powerpoint/2010/main" val="2509772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CECBC2-70D4-4552-9FB4-DE7EC8994452}"/>
              </a:ext>
            </a:extLst>
          </p:cNvPr>
          <p:cNvSpPr/>
          <p:nvPr/>
        </p:nvSpPr>
        <p:spPr>
          <a:xfrm>
            <a:off x="992372" y="2697654"/>
            <a:ext cx="10015870" cy="2031325"/>
          </a:xfrm>
          <a:prstGeom prst="rect">
            <a:avLst/>
          </a:prstGeom>
        </p:spPr>
        <p:txBody>
          <a:bodyPr wrap="square">
            <a:spAutoFit/>
          </a:bodyPr>
          <a:lstStyle/>
          <a:p>
            <a:r>
              <a:rPr lang="en-US" dirty="0"/>
              <a:t>2. Determine whether a given copy of a publication is overdue, and which library member has it in his/her possession. “Overdue” means that the due date is before today and the status of the copy is “not available”. This should be implemented by providing a special screen for searching for books. The screen should make it possible to search for a book by ISBN, and the display should show, in a read-only </a:t>
            </a:r>
            <a:r>
              <a:rPr lang="en-US" dirty="0" err="1"/>
              <a:t>JTable</a:t>
            </a:r>
            <a:r>
              <a:rPr lang="en-US" dirty="0"/>
              <a:t>, the ISBN, book title, copy numbers of each copy, which library member (if any) has checked out a given copy, and when that copy is due back in the library</a:t>
            </a:r>
          </a:p>
        </p:txBody>
      </p:sp>
      <p:sp>
        <p:nvSpPr>
          <p:cNvPr id="5" name="TextBox 4">
            <a:extLst>
              <a:ext uri="{FF2B5EF4-FFF2-40B4-BE49-F238E27FC236}">
                <a16:creationId xmlns:a16="http://schemas.microsoft.com/office/drawing/2014/main" id="{3E29EF0F-BAD1-4535-BBDF-21A2175FE9BE}"/>
              </a:ext>
            </a:extLst>
          </p:cNvPr>
          <p:cNvSpPr txBox="1"/>
          <p:nvPr/>
        </p:nvSpPr>
        <p:spPr>
          <a:xfrm>
            <a:off x="3062177" y="5146158"/>
            <a:ext cx="184731" cy="369332"/>
          </a:xfrm>
          <a:prstGeom prst="rect">
            <a:avLst/>
          </a:prstGeom>
          <a:noFill/>
        </p:spPr>
        <p:txBody>
          <a:bodyPr wrap="none" rtlCol="0">
            <a:spAutoFit/>
          </a:bodyPr>
          <a:lstStyle/>
          <a:p>
            <a:endParaRPr lang="en-US" dirty="0"/>
          </a:p>
        </p:txBody>
      </p:sp>
      <p:sp>
        <p:nvSpPr>
          <p:cNvPr id="8" name="Rectangle 7">
            <a:extLst>
              <a:ext uri="{FF2B5EF4-FFF2-40B4-BE49-F238E27FC236}">
                <a16:creationId xmlns:a16="http://schemas.microsoft.com/office/drawing/2014/main" id="{7256DAA6-22D9-425C-AEB9-F88A85F2B619}"/>
              </a:ext>
            </a:extLst>
          </p:cNvPr>
          <p:cNvSpPr/>
          <p:nvPr/>
        </p:nvSpPr>
        <p:spPr>
          <a:xfrm>
            <a:off x="3358711" y="818537"/>
            <a:ext cx="6652783" cy="630942"/>
          </a:xfrm>
          <a:prstGeom prst="rect">
            <a:avLst/>
          </a:prstGeom>
        </p:spPr>
        <p:txBody>
          <a:bodyPr wrap="none">
            <a:spAutoFit/>
          </a:bodyPr>
          <a:lstStyle/>
          <a:p>
            <a:r>
              <a:rPr lang="en-US" sz="3500" dirty="0">
                <a:solidFill>
                  <a:schemeClr val="bg1"/>
                </a:solidFill>
              </a:rPr>
              <a:t>Second Extra Credit Use Case</a:t>
            </a:r>
          </a:p>
        </p:txBody>
      </p:sp>
    </p:spTree>
    <p:extLst>
      <p:ext uri="{BB962C8B-B14F-4D97-AF65-F5344CB8AC3E}">
        <p14:creationId xmlns:p14="http://schemas.microsoft.com/office/powerpoint/2010/main" val="645947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7B01C-7447-45B9-809E-E9AA5CC21D3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A69B96FB-6A88-4BEA-A349-0C5191DACD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22" y="0"/>
            <a:ext cx="11892877" cy="5600988"/>
          </a:xfrm>
          <a:prstGeom prst="rect">
            <a:avLst/>
          </a:prstGeom>
        </p:spPr>
      </p:pic>
      <p:sp>
        <p:nvSpPr>
          <p:cNvPr id="6" name="TextBox 5">
            <a:extLst>
              <a:ext uri="{FF2B5EF4-FFF2-40B4-BE49-F238E27FC236}">
                <a16:creationId xmlns:a16="http://schemas.microsoft.com/office/drawing/2014/main" id="{9A8757C6-84EF-4193-9118-7E5E0326D064}"/>
              </a:ext>
            </a:extLst>
          </p:cNvPr>
          <p:cNvSpPr txBox="1"/>
          <p:nvPr/>
        </p:nvSpPr>
        <p:spPr>
          <a:xfrm>
            <a:off x="299122" y="5884332"/>
            <a:ext cx="5283819" cy="369332"/>
          </a:xfrm>
          <a:prstGeom prst="rect">
            <a:avLst/>
          </a:prstGeom>
          <a:noFill/>
        </p:spPr>
        <p:txBody>
          <a:bodyPr wrap="none" rtlCol="0">
            <a:spAutoFit/>
          </a:bodyPr>
          <a:lstStyle/>
          <a:p>
            <a:r>
              <a:rPr lang="en-US" dirty="0"/>
              <a:t>The user name is: </a:t>
            </a:r>
            <a:r>
              <a:rPr lang="en-US" b="1" dirty="0"/>
              <a:t>lib1</a:t>
            </a:r>
            <a:r>
              <a:rPr lang="en-US" dirty="0"/>
              <a:t> and the password is </a:t>
            </a:r>
            <a:r>
              <a:rPr lang="en-US" b="1" dirty="0"/>
              <a:t>lib1</a:t>
            </a:r>
          </a:p>
        </p:txBody>
      </p:sp>
    </p:spTree>
    <p:extLst>
      <p:ext uri="{BB962C8B-B14F-4D97-AF65-F5344CB8AC3E}">
        <p14:creationId xmlns:p14="http://schemas.microsoft.com/office/powerpoint/2010/main" val="543765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798EF-AF8A-40FD-B7FD-7A649319081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DCD3CB3-E590-4427-BDEF-D5595803C5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5603358"/>
          </a:xfrm>
        </p:spPr>
      </p:pic>
      <p:sp>
        <p:nvSpPr>
          <p:cNvPr id="6" name="Rectangle 5">
            <a:extLst>
              <a:ext uri="{FF2B5EF4-FFF2-40B4-BE49-F238E27FC236}">
                <a16:creationId xmlns:a16="http://schemas.microsoft.com/office/drawing/2014/main" id="{98217F9D-7A2B-41D5-B5BE-87F63F6492F2}"/>
              </a:ext>
            </a:extLst>
          </p:cNvPr>
          <p:cNvSpPr/>
          <p:nvPr/>
        </p:nvSpPr>
        <p:spPr>
          <a:xfrm>
            <a:off x="186204" y="5774883"/>
            <a:ext cx="3502882" cy="369332"/>
          </a:xfrm>
          <a:prstGeom prst="rect">
            <a:avLst/>
          </a:prstGeom>
        </p:spPr>
        <p:txBody>
          <a:bodyPr wrap="none">
            <a:spAutoFit/>
          </a:bodyPr>
          <a:lstStyle/>
          <a:p>
            <a:r>
              <a:rPr lang="en-US" dirty="0"/>
              <a:t>Click on Show All Book button</a:t>
            </a:r>
            <a:endParaRPr lang="en-US" b="1" dirty="0"/>
          </a:p>
        </p:txBody>
      </p:sp>
    </p:spTree>
    <p:extLst>
      <p:ext uri="{BB962C8B-B14F-4D97-AF65-F5344CB8AC3E}">
        <p14:creationId xmlns:p14="http://schemas.microsoft.com/office/powerpoint/2010/main" val="2706489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BE59-B6CD-4ED9-B706-F9298770D19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72DC24A-5450-41F9-8007-0C67AC97D1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112" y="-27518"/>
            <a:ext cx="12291112" cy="4939760"/>
          </a:xfrm>
        </p:spPr>
      </p:pic>
      <p:sp>
        <p:nvSpPr>
          <p:cNvPr id="8" name="Rectangle 7">
            <a:extLst>
              <a:ext uri="{FF2B5EF4-FFF2-40B4-BE49-F238E27FC236}">
                <a16:creationId xmlns:a16="http://schemas.microsoft.com/office/drawing/2014/main" id="{E744458D-7B95-459C-8796-41E360466850}"/>
              </a:ext>
            </a:extLst>
          </p:cNvPr>
          <p:cNvSpPr/>
          <p:nvPr/>
        </p:nvSpPr>
        <p:spPr>
          <a:xfrm>
            <a:off x="176597" y="5392110"/>
            <a:ext cx="6686446" cy="369332"/>
          </a:xfrm>
          <a:prstGeom prst="rect">
            <a:avLst/>
          </a:prstGeom>
        </p:spPr>
        <p:txBody>
          <a:bodyPr wrap="none">
            <a:spAutoFit/>
          </a:bodyPr>
          <a:lstStyle/>
          <a:p>
            <a:r>
              <a:rPr lang="en-US" dirty="0"/>
              <a:t>Search by book ISBN and double click on the book record</a:t>
            </a:r>
            <a:endParaRPr lang="en-US" b="1" dirty="0"/>
          </a:p>
        </p:txBody>
      </p:sp>
    </p:spTree>
    <p:extLst>
      <p:ext uri="{BB962C8B-B14F-4D97-AF65-F5344CB8AC3E}">
        <p14:creationId xmlns:p14="http://schemas.microsoft.com/office/powerpoint/2010/main" val="2239161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52F24-54BA-4A5F-BBF8-A409406C4B7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D5B2D6B-AAB6-4550-8AAA-A12C0490EB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18" y="-27519"/>
            <a:ext cx="12028265" cy="5567081"/>
          </a:xfrm>
        </p:spPr>
      </p:pic>
      <p:sp>
        <p:nvSpPr>
          <p:cNvPr id="6" name="Rectangle 5">
            <a:extLst>
              <a:ext uri="{FF2B5EF4-FFF2-40B4-BE49-F238E27FC236}">
                <a16:creationId xmlns:a16="http://schemas.microsoft.com/office/drawing/2014/main" id="{38D991D3-9F58-4077-BCA0-DEBEECF969DA}"/>
              </a:ext>
            </a:extLst>
          </p:cNvPr>
          <p:cNvSpPr/>
          <p:nvPr/>
        </p:nvSpPr>
        <p:spPr>
          <a:xfrm>
            <a:off x="82218" y="5785515"/>
            <a:ext cx="3613490" cy="369332"/>
          </a:xfrm>
          <a:prstGeom prst="rect">
            <a:avLst/>
          </a:prstGeom>
        </p:spPr>
        <p:txBody>
          <a:bodyPr wrap="none">
            <a:spAutoFit/>
          </a:bodyPr>
          <a:lstStyle/>
          <a:p>
            <a:r>
              <a:rPr lang="en-US" dirty="0"/>
              <a:t>Click on the book copy record</a:t>
            </a:r>
            <a:endParaRPr lang="en-US" b="1" dirty="0"/>
          </a:p>
        </p:txBody>
      </p:sp>
    </p:spTree>
    <p:extLst>
      <p:ext uri="{BB962C8B-B14F-4D97-AF65-F5344CB8AC3E}">
        <p14:creationId xmlns:p14="http://schemas.microsoft.com/office/powerpoint/2010/main" val="4213603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FC50B-9704-4C95-B367-1B09B685289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09E7276-C5E4-4945-9EA5-7957D53FE1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396" y="-27518"/>
            <a:ext cx="12262396" cy="5911850"/>
          </a:xfrm>
        </p:spPr>
      </p:pic>
      <p:sp>
        <p:nvSpPr>
          <p:cNvPr id="6" name="Rectangle 5">
            <a:extLst>
              <a:ext uri="{FF2B5EF4-FFF2-40B4-BE49-F238E27FC236}">
                <a16:creationId xmlns:a16="http://schemas.microsoft.com/office/drawing/2014/main" id="{05EDE910-2BA1-4811-8C79-1A32F7867B15}"/>
              </a:ext>
            </a:extLst>
          </p:cNvPr>
          <p:cNvSpPr/>
          <p:nvPr/>
        </p:nvSpPr>
        <p:spPr>
          <a:xfrm>
            <a:off x="142557" y="6242715"/>
            <a:ext cx="2452916" cy="369332"/>
          </a:xfrm>
          <a:prstGeom prst="rect">
            <a:avLst/>
          </a:prstGeom>
        </p:spPr>
        <p:txBody>
          <a:bodyPr wrap="none">
            <a:spAutoFit/>
          </a:bodyPr>
          <a:lstStyle/>
          <a:p>
            <a:r>
              <a:rPr lang="en-US" dirty="0"/>
              <a:t>Click on print button</a:t>
            </a:r>
            <a:endParaRPr lang="en-US" b="1" dirty="0"/>
          </a:p>
        </p:txBody>
      </p:sp>
    </p:spTree>
    <p:extLst>
      <p:ext uri="{BB962C8B-B14F-4D97-AF65-F5344CB8AC3E}">
        <p14:creationId xmlns:p14="http://schemas.microsoft.com/office/powerpoint/2010/main" val="1703783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24F1D-FEFE-468E-91E7-DB22F3452F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7CA9D5-8D81-4D30-9954-BF93FD14A4FB}"/>
              </a:ext>
            </a:extLst>
          </p:cNvPr>
          <p:cNvSpPr>
            <a:spLocks noGrp="1"/>
          </p:cNvSpPr>
          <p:nvPr>
            <p:ph idx="1"/>
          </p:nvPr>
        </p:nvSpPr>
        <p:spPr/>
        <p:txBody>
          <a:bodyPr/>
          <a:lstStyle/>
          <a:p>
            <a:r>
              <a:rPr lang="en-US" dirty="0">
                <a:solidFill>
                  <a:schemeClr val="dk2"/>
                </a:solidFill>
              </a:rPr>
              <a:t>The library can has a book with at least one copy, or multiple copies. Every copy of a book has its own unique copy number.</a:t>
            </a:r>
          </a:p>
          <a:p>
            <a:r>
              <a:rPr lang="en-US" dirty="0">
                <a:solidFill>
                  <a:schemeClr val="dk2"/>
                </a:solidFill>
              </a:rPr>
              <a:t>The checkout record for a library member is a complete record of every book that the member has ever checked out. Each entry records each item checked out, the date of checkout, and the due date.</a:t>
            </a:r>
          </a:p>
          <a:p>
            <a:endParaRPr lang="en-US" dirty="0"/>
          </a:p>
        </p:txBody>
      </p:sp>
    </p:spTree>
    <p:extLst>
      <p:ext uri="{BB962C8B-B14F-4D97-AF65-F5344CB8AC3E}">
        <p14:creationId xmlns:p14="http://schemas.microsoft.com/office/powerpoint/2010/main" val="3782749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FE33A-9F5F-4EB7-ABCE-2673C5FA542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2C4D729-B6CB-4010-B5F9-BFE2B8716A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700"/>
            <a:ext cx="12192000" cy="5871632"/>
          </a:xfrm>
        </p:spPr>
      </p:pic>
      <p:sp>
        <p:nvSpPr>
          <p:cNvPr id="6" name="Rectangle 5">
            <a:extLst>
              <a:ext uri="{FF2B5EF4-FFF2-40B4-BE49-F238E27FC236}">
                <a16:creationId xmlns:a16="http://schemas.microsoft.com/office/drawing/2014/main" id="{D83EB8BB-066E-4207-ACA2-874BB47A24D0}"/>
              </a:ext>
            </a:extLst>
          </p:cNvPr>
          <p:cNvSpPr/>
          <p:nvPr/>
        </p:nvSpPr>
        <p:spPr>
          <a:xfrm>
            <a:off x="337779" y="6008799"/>
            <a:ext cx="3988592" cy="369332"/>
          </a:xfrm>
          <a:prstGeom prst="rect">
            <a:avLst/>
          </a:prstGeom>
        </p:spPr>
        <p:txBody>
          <a:bodyPr wrap="none">
            <a:spAutoFit/>
          </a:bodyPr>
          <a:lstStyle/>
          <a:p>
            <a:r>
              <a:rPr lang="en-US" dirty="0"/>
              <a:t>The data is printed on the console</a:t>
            </a:r>
          </a:p>
        </p:txBody>
      </p:sp>
    </p:spTree>
    <p:extLst>
      <p:ext uri="{BB962C8B-B14F-4D97-AF65-F5344CB8AC3E}">
        <p14:creationId xmlns:p14="http://schemas.microsoft.com/office/powerpoint/2010/main" val="3990799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6CE069-DA41-4733-BD44-880D5EC38C74}"/>
              </a:ext>
            </a:extLst>
          </p:cNvPr>
          <p:cNvSpPr txBox="1">
            <a:spLocks/>
          </p:cNvSpPr>
          <p:nvPr/>
        </p:nvSpPr>
        <p:spPr bwMode="gray">
          <a:xfrm>
            <a:off x="1598334" y="3018538"/>
            <a:ext cx="8761413" cy="1038225"/>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457200" rtl="0" eaLnBrk="1" latinLnBrk="0" hangingPunct="1">
              <a:spcBef>
                <a:spcPct val="0"/>
              </a:spcBef>
              <a:buNone/>
              <a:defRPr sz="360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r>
              <a:rPr lang="en-US" dirty="0"/>
              <a:t>Validation Rules of UI Windows</a:t>
            </a:r>
          </a:p>
        </p:txBody>
      </p:sp>
    </p:spTree>
    <p:extLst>
      <p:ext uri="{BB962C8B-B14F-4D97-AF65-F5344CB8AC3E}">
        <p14:creationId xmlns:p14="http://schemas.microsoft.com/office/powerpoint/2010/main" val="530650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EF9905-71BE-44B1-80E8-E9246CD4AD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23193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6F150E-B592-40A6-AAE9-CD1A75CA3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401"/>
            <a:ext cx="12192000" cy="6623375"/>
          </a:xfrm>
          <a:prstGeom prst="rect">
            <a:avLst/>
          </a:prstGeom>
        </p:spPr>
      </p:pic>
    </p:spTree>
    <p:extLst>
      <p:ext uri="{BB962C8B-B14F-4D97-AF65-F5344CB8AC3E}">
        <p14:creationId xmlns:p14="http://schemas.microsoft.com/office/powerpoint/2010/main" val="1092676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B8AEF7-1336-4554-BC02-A7F0F351A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64878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E27A37-6D85-4FCC-9106-55B56F84F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006856"/>
          </a:xfrm>
          <a:prstGeom prst="rect">
            <a:avLst/>
          </a:prstGeom>
        </p:spPr>
      </p:pic>
    </p:spTree>
    <p:extLst>
      <p:ext uri="{BB962C8B-B14F-4D97-AF65-F5344CB8AC3E}">
        <p14:creationId xmlns:p14="http://schemas.microsoft.com/office/powerpoint/2010/main" val="2202262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7244FE-ADEB-4C14-9976-45B12E4A6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91237" cy="7049386"/>
          </a:xfrm>
          <a:prstGeom prst="rect">
            <a:avLst/>
          </a:prstGeom>
        </p:spPr>
      </p:pic>
    </p:spTree>
    <p:extLst>
      <p:ext uri="{BB962C8B-B14F-4D97-AF65-F5344CB8AC3E}">
        <p14:creationId xmlns:p14="http://schemas.microsoft.com/office/powerpoint/2010/main" val="3147325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435BE-6BA4-478C-BE0C-7BFF6FFBB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808"/>
            <a:ext cx="12192000" cy="6692191"/>
          </a:xfrm>
          <a:prstGeom prst="rect">
            <a:avLst/>
          </a:prstGeom>
        </p:spPr>
      </p:pic>
    </p:spTree>
    <p:extLst>
      <p:ext uri="{BB962C8B-B14F-4D97-AF65-F5344CB8AC3E}">
        <p14:creationId xmlns:p14="http://schemas.microsoft.com/office/powerpoint/2010/main" val="271525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C83D95-0FB9-4D1A-8344-E6FD916135EC}"/>
              </a:ext>
            </a:extLst>
          </p:cNvPr>
          <p:cNvSpPr>
            <a:spLocks noGrp="1"/>
          </p:cNvSpPr>
          <p:nvPr>
            <p:ph idx="1"/>
          </p:nvPr>
        </p:nvSpPr>
        <p:spPr/>
        <p:txBody>
          <a:bodyPr>
            <a:normAutofit lnSpcReduction="10000"/>
          </a:bodyPr>
          <a:lstStyle/>
          <a:p>
            <a:r>
              <a:rPr lang="en-US" dirty="0"/>
              <a:t>The project has taught us the interaction of different classes to make one system run smoothly with different functionalities and use cases. This mirrors the principle of Science of Creative Intelligence: “unity in diversity”.</a:t>
            </a:r>
          </a:p>
          <a:p>
            <a:r>
              <a:rPr lang="en-US" dirty="0"/>
              <a:t>Adding a new member in the Library System is similar to one learning the practice of Transcendental Meditation. He can access limitless knowledge and creativity through daily meditation (exercising one’s privilege of using the library resources), and accessing the unified field of consciousness.</a:t>
            </a:r>
          </a:p>
          <a:p>
            <a:r>
              <a:rPr lang="en-US" dirty="0"/>
              <a:t>Checking out a book is the act of extending of pure intelligence to different users through TM. </a:t>
            </a:r>
            <a:r>
              <a:rPr lang="en-US" i="1" dirty="0"/>
              <a:t>The ultimate provider of tools for creation of beautiful and functional content is pure intelligence</a:t>
            </a:r>
            <a:r>
              <a:rPr lang="en-US" dirty="0"/>
              <a:t>. How we use this pure intelligence depends on individuals but the library system of all intelligence is the unified field of consciousness</a:t>
            </a:r>
          </a:p>
          <a:p>
            <a:endParaRPr lang="en-US" dirty="0"/>
          </a:p>
        </p:txBody>
      </p:sp>
      <p:sp>
        <p:nvSpPr>
          <p:cNvPr id="4" name="Title 1">
            <a:extLst>
              <a:ext uri="{FF2B5EF4-FFF2-40B4-BE49-F238E27FC236}">
                <a16:creationId xmlns:a16="http://schemas.microsoft.com/office/drawing/2014/main" id="{F557E88D-2467-4533-99D6-97F1EC346F3C}"/>
              </a:ext>
            </a:extLst>
          </p:cNvPr>
          <p:cNvSpPr txBox="1">
            <a:spLocks/>
          </p:cNvSpPr>
          <p:nvPr/>
        </p:nvSpPr>
        <p:spPr bwMode="gray">
          <a:xfrm>
            <a:off x="705199" y="838200"/>
            <a:ext cx="8761413" cy="1038225"/>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defTabSz="457200" rtl="0" eaLnBrk="1" latinLnBrk="0" hangingPunct="1">
              <a:spcBef>
                <a:spcPct val="0"/>
              </a:spcBef>
              <a:buNone/>
              <a:defRPr sz="3600" b="0" i="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r>
              <a:rPr lang="en-US" dirty="0"/>
              <a:t>Conclusion with SCI Knowledge</a:t>
            </a:r>
          </a:p>
        </p:txBody>
      </p:sp>
    </p:spTree>
    <p:extLst>
      <p:ext uri="{BB962C8B-B14F-4D97-AF65-F5344CB8AC3E}">
        <p14:creationId xmlns:p14="http://schemas.microsoft.com/office/powerpoint/2010/main" val="1166990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lete the &quot;Thank you!&quot; slide - how to end your presentation">
            <a:extLst>
              <a:ext uri="{FF2B5EF4-FFF2-40B4-BE49-F238E27FC236}">
                <a16:creationId xmlns:a16="http://schemas.microsoft.com/office/drawing/2014/main" id="{90815F43-D2F0-4B91-B019-1EC59AB30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187"/>
            <a:ext cx="11912009" cy="682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585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 name="Google Shape;1863;p47">
            <a:extLst>
              <a:ext uri="{FF2B5EF4-FFF2-40B4-BE49-F238E27FC236}">
                <a16:creationId xmlns:a16="http://schemas.microsoft.com/office/drawing/2014/main" id="{CEBAC070-1816-4ADE-B50A-BC9D3C5A285C}"/>
              </a:ext>
            </a:extLst>
          </p:cNvPr>
          <p:cNvGrpSpPr/>
          <p:nvPr/>
        </p:nvGrpSpPr>
        <p:grpSpPr>
          <a:xfrm>
            <a:off x="1988497" y="2778101"/>
            <a:ext cx="4937648" cy="1660280"/>
            <a:chOff x="1332801" y="1464956"/>
            <a:chExt cx="4937648" cy="1660280"/>
          </a:xfrm>
        </p:grpSpPr>
        <p:cxnSp>
          <p:nvCxnSpPr>
            <p:cNvPr id="204" name="Google Shape;1864;p47">
              <a:extLst>
                <a:ext uri="{FF2B5EF4-FFF2-40B4-BE49-F238E27FC236}">
                  <a16:creationId xmlns:a16="http://schemas.microsoft.com/office/drawing/2014/main" id="{2F1D75B2-A345-4787-8839-3793AA503D46}"/>
                </a:ext>
              </a:extLst>
            </p:cNvPr>
            <p:cNvCxnSpPr>
              <a:cxnSpLocks/>
            </p:cNvCxnSpPr>
            <p:nvPr/>
          </p:nvCxnSpPr>
          <p:spPr>
            <a:xfrm rot="10800000">
              <a:off x="1614876" y="2023529"/>
              <a:ext cx="0" cy="459600"/>
            </a:xfrm>
            <a:prstGeom prst="straightConnector1">
              <a:avLst/>
            </a:prstGeom>
            <a:noFill/>
            <a:ln w="9525" cap="flat" cmpd="sng">
              <a:solidFill>
                <a:schemeClr val="lt2"/>
              </a:solidFill>
              <a:prstDash val="dot"/>
              <a:round/>
              <a:headEnd type="none" w="med" len="med"/>
              <a:tailEnd type="none" w="med" len="med"/>
            </a:ln>
          </p:spPr>
        </p:cxnSp>
        <p:cxnSp>
          <p:nvCxnSpPr>
            <p:cNvPr id="205" name="Google Shape;1866;p47">
              <a:extLst>
                <a:ext uri="{FF2B5EF4-FFF2-40B4-BE49-F238E27FC236}">
                  <a16:creationId xmlns:a16="http://schemas.microsoft.com/office/drawing/2014/main" id="{A6297CE2-BFFE-4B8B-AD65-0B40FE4B5102}"/>
                </a:ext>
              </a:extLst>
            </p:cNvPr>
            <p:cNvCxnSpPr>
              <a:cxnSpLocks/>
            </p:cNvCxnSpPr>
            <p:nvPr/>
          </p:nvCxnSpPr>
          <p:spPr>
            <a:xfrm>
              <a:off x="1767955" y="2552399"/>
              <a:ext cx="1063606" cy="0"/>
            </a:xfrm>
            <a:prstGeom prst="straightConnector1">
              <a:avLst/>
            </a:prstGeom>
            <a:noFill/>
            <a:ln w="9525" cap="flat" cmpd="sng">
              <a:solidFill>
                <a:schemeClr val="lt2"/>
              </a:solidFill>
              <a:prstDash val="dot"/>
              <a:round/>
              <a:headEnd type="none" w="med" len="med"/>
              <a:tailEnd type="none" w="med" len="med"/>
            </a:ln>
          </p:spPr>
        </p:cxnSp>
        <p:cxnSp>
          <p:nvCxnSpPr>
            <p:cNvPr id="206" name="Google Shape;1868;p47">
              <a:extLst>
                <a:ext uri="{FF2B5EF4-FFF2-40B4-BE49-F238E27FC236}">
                  <a16:creationId xmlns:a16="http://schemas.microsoft.com/office/drawing/2014/main" id="{9D43C225-E492-4F68-9938-EB8685350A1B}"/>
                </a:ext>
              </a:extLst>
            </p:cNvPr>
            <p:cNvCxnSpPr>
              <a:cxnSpLocks/>
            </p:cNvCxnSpPr>
            <p:nvPr/>
          </p:nvCxnSpPr>
          <p:spPr>
            <a:xfrm>
              <a:off x="2881181" y="2548195"/>
              <a:ext cx="1566900" cy="0"/>
            </a:xfrm>
            <a:prstGeom prst="straightConnector1">
              <a:avLst/>
            </a:prstGeom>
            <a:noFill/>
            <a:ln w="9525" cap="flat" cmpd="sng">
              <a:solidFill>
                <a:schemeClr val="lt2"/>
              </a:solidFill>
              <a:prstDash val="dot"/>
              <a:round/>
              <a:headEnd type="none" w="med" len="med"/>
              <a:tailEnd type="none" w="med" len="med"/>
            </a:ln>
          </p:spPr>
        </p:cxnSp>
        <p:cxnSp>
          <p:nvCxnSpPr>
            <p:cNvPr id="207" name="Google Shape;1870;p47">
              <a:extLst>
                <a:ext uri="{FF2B5EF4-FFF2-40B4-BE49-F238E27FC236}">
                  <a16:creationId xmlns:a16="http://schemas.microsoft.com/office/drawing/2014/main" id="{154CF49F-96F2-435A-ACA1-B638ED1FAF11}"/>
                </a:ext>
              </a:extLst>
            </p:cNvPr>
            <p:cNvCxnSpPr>
              <a:stCxn id="230" idx="3"/>
              <a:endCxn id="231" idx="1"/>
            </p:cNvCxnSpPr>
            <p:nvPr/>
          </p:nvCxnSpPr>
          <p:spPr>
            <a:xfrm flipV="1">
              <a:off x="4757141" y="2548195"/>
              <a:ext cx="1067300" cy="4921"/>
            </a:xfrm>
            <a:prstGeom prst="straightConnector1">
              <a:avLst/>
            </a:prstGeom>
            <a:noFill/>
            <a:ln w="9525" cap="flat" cmpd="sng">
              <a:solidFill>
                <a:schemeClr val="lt2"/>
              </a:solidFill>
              <a:prstDash val="dot"/>
              <a:round/>
              <a:headEnd type="none" w="med" len="med"/>
              <a:tailEnd type="none" w="med" len="med"/>
            </a:ln>
          </p:spPr>
        </p:cxnSp>
        <p:cxnSp>
          <p:nvCxnSpPr>
            <p:cNvPr id="208" name="Google Shape;1872;p47">
              <a:extLst>
                <a:ext uri="{FF2B5EF4-FFF2-40B4-BE49-F238E27FC236}">
                  <a16:creationId xmlns:a16="http://schemas.microsoft.com/office/drawing/2014/main" id="{51975044-8649-4AF4-9667-4D26AF3598BE}"/>
                </a:ext>
              </a:extLst>
            </p:cNvPr>
            <p:cNvCxnSpPr>
              <a:cxnSpLocks/>
            </p:cNvCxnSpPr>
            <p:nvPr/>
          </p:nvCxnSpPr>
          <p:spPr>
            <a:xfrm rot="10800000">
              <a:off x="3076145" y="1948655"/>
              <a:ext cx="0" cy="485700"/>
            </a:xfrm>
            <a:prstGeom prst="straightConnector1">
              <a:avLst/>
            </a:prstGeom>
            <a:noFill/>
            <a:ln w="9525" cap="flat" cmpd="sng">
              <a:solidFill>
                <a:schemeClr val="lt2"/>
              </a:solidFill>
              <a:prstDash val="dot"/>
              <a:round/>
              <a:headEnd type="none" w="med" len="med"/>
              <a:tailEnd type="none" w="med" len="med"/>
            </a:ln>
          </p:spPr>
        </p:cxnSp>
        <p:cxnSp>
          <p:nvCxnSpPr>
            <p:cNvPr id="209" name="Google Shape;1873;p47">
              <a:extLst>
                <a:ext uri="{FF2B5EF4-FFF2-40B4-BE49-F238E27FC236}">
                  <a16:creationId xmlns:a16="http://schemas.microsoft.com/office/drawing/2014/main" id="{EA506A9B-9A30-415F-A685-083950B1CD96}"/>
                </a:ext>
              </a:extLst>
            </p:cNvPr>
            <p:cNvCxnSpPr/>
            <p:nvPr/>
          </p:nvCxnSpPr>
          <p:spPr>
            <a:xfrm rot="10800000">
              <a:off x="4542757" y="1847256"/>
              <a:ext cx="0" cy="537900"/>
            </a:xfrm>
            <a:prstGeom prst="straightConnector1">
              <a:avLst/>
            </a:prstGeom>
            <a:noFill/>
            <a:ln w="9525" cap="flat" cmpd="sng">
              <a:solidFill>
                <a:schemeClr val="lt2"/>
              </a:solidFill>
              <a:prstDash val="dot"/>
              <a:round/>
              <a:headEnd type="none" w="med" len="med"/>
              <a:tailEnd type="none" w="med" len="med"/>
            </a:ln>
          </p:spPr>
        </p:cxnSp>
        <p:cxnSp>
          <p:nvCxnSpPr>
            <p:cNvPr id="210" name="Google Shape;1874;p47">
              <a:extLst>
                <a:ext uri="{FF2B5EF4-FFF2-40B4-BE49-F238E27FC236}">
                  <a16:creationId xmlns:a16="http://schemas.microsoft.com/office/drawing/2014/main" id="{14CD0D4B-B04A-4BEF-B491-2394B3BDEBEF}"/>
                </a:ext>
              </a:extLst>
            </p:cNvPr>
            <p:cNvCxnSpPr>
              <a:cxnSpLocks/>
            </p:cNvCxnSpPr>
            <p:nvPr/>
          </p:nvCxnSpPr>
          <p:spPr>
            <a:xfrm rot="10800000">
              <a:off x="5998138" y="1966055"/>
              <a:ext cx="0" cy="468300"/>
            </a:xfrm>
            <a:prstGeom prst="straightConnector1">
              <a:avLst/>
            </a:prstGeom>
            <a:noFill/>
            <a:ln w="9525" cap="flat" cmpd="sng">
              <a:solidFill>
                <a:schemeClr val="lt2"/>
              </a:solidFill>
              <a:prstDash val="dot"/>
              <a:round/>
              <a:headEnd type="none" w="med" len="med"/>
              <a:tailEnd type="none" w="med" len="med"/>
            </a:ln>
          </p:spPr>
        </p:cxnSp>
        <p:sp>
          <p:nvSpPr>
            <p:cNvPr id="211" name="Google Shape;1875;p47">
              <a:extLst>
                <a:ext uri="{FF2B5EF4-FFF2-40B4-BE49-F238E27FC236}">
                  <a16:creationId xmlns:a16="http://schemas.microsoft.com/office/drawing/2014/main" id="{AB3F7055-FEE2-4CE0-807E-2E091FFE34AE}"/>
                </a:ext>
              </a:extLst>
            </p:cNvPr>
            <p:cNvSpPr/>
            <p:nvPr/>
          </p:nvSpPr>
          <p:spPr>
            <a:xfrm>
              <a:off x="1332801" y="1485625"/>
              <a:ext cx="565448" cy="53790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cxnSp>
          <p:nvCxnSpPr>
            <p:cNvPr id="212" name="Google Shape;1876;p47">
              <a:extLst>
                <a:ext uri="{FF2B5EF4-FFF2-40B4-BE49-F238E27FC236}">
                  <a16:creationId xmlns:a16="http://schemas.microsoft.com/office/drawing/2014/main" id="{1167081F-A702-44E2-A409-3047015809E4}"/>
                </a:ext>
              </a:extLst>
            </p:cNvPr>
            <p:cNvCxnSpPr>
              <a:stCxn id="228" idx="2"/>
              <a:endCxn id="220" idx="0"/>
            </p:cNvCxnSpPr>
            <p:nvPr/>
          </p:nvCxnSpPr>
          <p:spPr>
            <a:xfrm flipH="1">
              <a:off x="1615500" y="2762025"/>
              <a:ext cx="25" cy="347620"/>
            </a:xfrm>
            <a:prstGeom prst="straightConnector1">
              <a:avLst/>
            </a:prstGeom>
            <a:noFill/>
            <a:ln w="9525" cap="flat" cmpd="sng">
              <a:solidFill>
                <a:schemeClr val="lt2"/>
              </a:solidFill>
              <a:prstDash val="dot"/>
              <a:round/>
              <a:headEnd type="none" w="med" len="med"/>
              <a:tailEnd type="none" w="med" len="med"/>
            </a:ln>
          </p:spPr>
        </p:cxnSp>
        <p:cxnSp>
          <p:nvCxnSpPr>
            <p:cNvPr id="213" name="Google Shape;1878;p47">
              <a:extLst>
                <a:ext uri="{FF2B5EF4-FFF2-40B4-BE49-F238E27FC236}">
                  <a16:creationId xmlns:a16="http://schemas.microsoft.com/office/drawing/2014/main" id="{762B6355-4F9A-4A4E-9FC9-17E4031F1366}"/>
                </a:ext>
              </a:extLst>
            </p:cNvPr>
            <p:cNvCxnSpPr>
              <a:stCxn id="229" idx="2"/>
              <a:endCxn id="222" idx="0"/>
            </p:cNvCxnSpPr>
            <p:nvPr/>
          </p:nvCxnSpPr>
          <p:spPr>
            <a:xfrm flipH="1">
              <a:off x="3076144" y="2762025"/>
              <a:ext cx="7087" cy="337225"/>
            </a:xfrm>
            <a:prstGeom prst="straightConnector1">
              <a:avLst/>
            </a:prstGeom>
            <a:noFill/>
            <a:ln w="9525" cap="flat" cmpd="sng">
              <a:solidFill>
                <a:schemeClr val="lt2"/>
              </a:solidFill>
              <a:prstDash val="dot"/>
              <a:round/>
              <a:headEnd type="none" w="med" len="med"/>
              <a:tailEnd type="none" w="med" len="med"/>
            </a:ln>
          </p:spPr>
        </p:cxnSp>
        <p:cxnSp>
          <p:nvCxnSpPr>
            <p:cNvPr id="214" name="Google Shape;1880;p47">
              <a:extLst>
                <a:ext uri="{FF2B5EF4-FFF2-40B4-BE49-F238E27FC236}">
                  <a16:creationId xmlns:a16="http://schemas.microsoft.com/office/drawing/2014/main" id="{5A9FFC10-4571-48A7-A728-9FF588B07E62}"/>
                </a:ext>
              </a:extLst>
            </p:cNvPr>
            <p:cNvCxnSpPr>
              <a:stCxn id="230" idx="2"/>
              <a:endCxn id="224" idx="0"/>
            </p:cNvCxnSpPr>
            <p:nvPr/>
          </p:nvCxnSpPr>
          <p:spPr>
            <a:xfrm>
              <a:off x="4555091" y="2748566"/>
              <a:ext cx="3012" cy="376670"/>
            </a:xfrm>
            <a:prstGeom prst="straightConnector1">
              <a:avLst/>
            </a:prstGeom>
            <a:noFill/>
            <a:ln w="9525" cap="flat" cmpd="sng">
              <a:solidFill>
                <a:schemeClr val="lt2"/>
              </a:solidFill>
              <a:prstDash val="dot"/>
              <a:round/>
              <a:headEnd type="none" w="med" len="med"/>
              <a:tailEnd type="none" w="med" len="med"/>
            </a:ln>
          </p:spPr>
        </p:cxnSp>
        <p:cxnSp>
          <p:nvCxnSpPr>
            <p:cNvPr id="215" name="Google Shape;1882;p47">
              <a:extLst>
                <a:ext uri="{FF2B5EF4-FFF2-40B4-BE49-F238E27FC236}">
                  <a16:creationId xmlns:a16="http://schemas.microsoft.com/office/drawing/2014/main" id="{2B0206DF-7DFD-45A6-BD23-34AD3BCEF6C6}"/>
                </a:ext>
              </a:extLst>
            </p:cNvPr>
            <p:cNvCxnSpPr>
              <a:cxnSpLocks/>
            </p:cNvCxnSpPr>
            <p:nvPr/>
          </p:nvCxnSpPr>
          <p:spPr>
            <a:xfrm>
              <a:off x="6019767" y="2743645"/>
              <a:ext cx="0" cy="347700"/>
            </a:xfrm>
            <a:prstGeom prst="straightConnector1">
              <a:avLst/>
            </a:prstGeom>
            <a:noFill/>
            <a:ln w="9525" cap="flat" cmpd="sng">
              <a:solidFill>
                <a:schemeClr val="lt2"/>
              </a:solidFill>
              <a:prstDash val="dot"/>
              <a:round/>
              <a:headEnd type="none" w="med" len="med"/>
              <a:tailEnd type="none" w="med" len="med"/>
            </a:ln>
          </p:spPr>
        </p:cxnSp>
        <p:sp>
          <p:nvSpPr>
            <p:cNvPr id="216" name="Google Shape;1884;p47">
              <a:extLst>
                <a:ext uri="{FF2B5EF4-FFF2-40B4-BE49-F238E27FC236}">
                  <a16:creationId xmlns:a16="http://schemas.microsoft.com/office/drawing/2014/main" id="{651C3B08-B636-4451-A565-11006C651D90}"/>
                </a:ext>
              </a:extLst>
            </p:cNvPr>
            <p:cNvSpPr/>
            <p:nvPr/>
          </p:nvSpPr>
          <p:spPr>
            <a:xfrm>
              <a:off x="2793421" y="1485625"/>
              <a:ext cx="565448" cy="53790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17" name="Google Shape;1885;p47">
              <a:extLst>
                <a:ext uri="{FF2B5EF4-FFF2-40B4-BE49-F238E27FC236}">
                  <a16:creationId xmlns:a16="http://schemas.microsoft.com/office/drawing/2014/main" id="{608034C4-420E-465D-BDAD-CBBD6EE66CE1}"/>
                </a:ext>
              </a:extLst>
            </p:cNvPr>
            <p:cNvSpPr/>
            <p:nvPr/>
          </p:nvSpPr>
          <p:spPr>
            <a:xfrm>
              <a:off x="4249211" y="1472928"/>
              <a:ext cx="565448" cy="53790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218" name="Google Shape;1886;p47">
              <a:extLst>
                <a:ext uri="{FF2B5EF4-FFF2-40B4-BE49-F238E27FC236}">
                  <a16:creationId xmlns:a16="http://schemas.microsoft.com/office/drawing/2014/main" id="{5CDBDA4A-14E7-45C2-8CC5-4427654E0BAC}"/>
                </a:ext>
              </a:extLst>
            </p:cNvPr>
            <p:cNvSpPr/>
            <p:nvPr/>
          </p:nvSpPr>
          <p:spPr>
            <a:xfrm>
              <a:off x="5705001" y="1464956"/>
              <a:ext cx="565448" cy="53790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grpSp>
      <p:sp>
        <p:nvSpPr>
          <p:cNvPr id="219" name="Google Shape;1887;p47">
            <a:extLst>
              <a:ext uri="{FF2B5EF4-FFF2-40B4-BE49-F238E27FC236}">
                <a16:creationId xmlns:a16="http://schemas.microsoft.com/office/drawing/2014/main" id="{5C221B54-6803-4B07-9529-7632FE64E89C}"/>
              </a:ext>
            </a:extLst>
          </p:cNvPr>
          <p:cNvSpPr txBox="1">
            <a:spLocks/>
          </p:cNvSpPr>
          <p:nvPr/>
        </p:nvSpPr>
        <p:spPr bwMode="gray">
          <a:xfrm>
            <a:off x="2004634" y="1028449"/>
            <a:ext cx="7704000" cy="478200"/>
          </a:xfrm>
          <a:prstGeom prst="rect">
            <a:avLst/>
          </a:prstGeom>
        </p:spPr>
        <p:txBody>
          <a:bodyPr spcFirstLastPara="1" vert="horz" wrap="square" lIns="0" tIns="0" rIns="0" bIns="0" rtlCol="0" anchor="ctr" anchorCtr="0">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US" dirty="0">
                <a:solidFill>
                  <a:schemeClr val="bg1"/>
                </a:solidFill>
              </a:rPr>
              <a:t>PROJECT EXECUTION STEPS</a:t>
            </a:r>
          </a:p>
        </p:txBody>
      </p:sp>
      <p:sp>
        <p:nvSpPr>
          <p:cNvPr id="220" name="Google Shape;1877;p47">
            <a:extLst>
              <a:ext uri="{FF2B5EF4-FFF2-40B4-BE49-F238E27FC236}">
                <a16:creationId xmlns:a16="http://schemas.microsoft.com/office/drawing/2014/main" id="{1F533D1A-04D6-4AAF-8CB5-40EB6E2852B9}"/>
              </a:ext>
            </a:extLst>
          </p:cNvPr>
          <p:cNvSpPr txBox="1"/>
          <p:nvPr/>
        </p:nvSpPr>
        <p:spPr>
          <a:xfrm>
            <a:off x="1375696" y="4422790"/>
            <a:ext cx="1791000" cy="39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US" sz="2000" dirty="0">
                <a:solidFill>
                  <a:schemeClr val="accent3">
                    <a:lumMod val="75000"/>
                  </a:schemeClr>
                </a:solidFill>
                <a:latin typeface="Anton"/>
                <a:ea typeface="Anton"/>
                <a:cs typeface="Anton"/>
                <a:sym typeface="Anton"/>
              </a:rPr>
              <a:t>Analysis</a:t>
            </a:r>
            <a:endParaRPr sz="2000" dirty="0">
              <a:solidFill>
                <a:schemeClr val="accent3">
                  <a:lumMod val="75000"/>
                </a:schemeClr>
              </a:solidFill>
              <a:latin typeface="Anton"/>
              <a:ea typeface="Anton"/>
              <a:cs typeface="Anton"/>
              <a:sym typeface="Anton"/>
            </a:endParaRPr>
          </a:p>
        </p:txBody>
      </p:sp>
      <p:sp>
        <p:nvSpPr>
          <p:cNvPr id="221" name="Google Shape;1888;p47">
            <a:extLst>
              <a:ext uri="{FF2B5EF4-FFF2-40B4-BE49-F238E27FC236}">
                <a16:creationId xmlns:a16="http://schemas.microsoft.com/office/drawing/2014/main" id="{2DBC52BB-B3C0-4903-9336-80F37476C3CB}"/>
              </a:ext>
            </a:extLst>
          </p:cNvPr>
          <p:cNvSpPr txBox="1"/>
          <p:nvPr/>
        </p:nvSpPr>
        <p:spPr>
          <a:xfrm>
            <a:off x="1513348" y="4856509"/>
            <a:ext cx="1403539" cy="1000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dirty="0">
                <a:solidFill>
                  <a:schemeClr val="accent6">
                    <a:lumMod val="50000"/>
                  </a:schemeClr>
                </a:solidFill>
                <a:latin typeface="Assistant"/>
                <a:ea typeface="Assistant"/>
                <a:cs typeface="Assistant"/>
                <a:sym typeface="Assistant"/>
              </a:rPr>
              <a:t>User Requirements</a:t>
            </a:r>
            <a:endParaRPr sz="1600" dirty="0">
              <a:solidFill>
                <a:schemeClr val="accent6">
                  <a:lumMod val="50000"/>
                </a:schemeClr>
              </a:solidFill>
              <a:latin typeface="Assistant"/>
              <a:ea typeface="Assistant"/>
              <a:cs typeface="Assistant"/>
              <a:sym typeface="Assistant"/>
            </a:endParaRPr>
          </a:p>
        </p:txBody>
      </p:sp>
      <p:sp>
        <p:nvSpPr>
          <p:cNvPr id="222" name="Google Shape;1879;p47">
            <a:extLst>
              <a:ext uri="{FF2B5EF4-FFF2-40B4-BE49-F238E27FC236}">
                <a16:creationId xmlns:a16="http://schemas.microsoft.com/office/drawing/2014/main" id="{D0667797-47E1-414E-87EF-8C0298EDE50E}"/>
              </a:ext>
            </a:extLst>
          </p:cNvPr>
          <p:cNvSpPr txBox="1"/>
          <p:nvPr/>
        </p:nvSpPr>
        <p:spPr>
          <a:xfrm>
            <a:off x="2836340" y="4412395"/>
            <a:ext cx="1791000" cy="39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US" sz="2000" dirty="0">
                <a:solidFill>
                  <a:schemeClr val="accent3">
                    <a:lumMod val="75000"/>
                  </a:schemeClr>
                </a:solidFill>
                <a:latin typeface="Anton"/>
                <a:ea typeface="Anton"/>
                <a:cs typeface="Anton"/>
                <a:sym typeface="Anton"/>
              </a:rPr>
              <a:t>Analysis</a:t>
            </a:r>
            <a:endParaRPr sz="2000" dirty="0">
              <a:solidFill>
                <a:schemeClr val="accent3">
                  <a:lumMod val="75000"/>
                </a:schemeClr>
              </a:solidFill>
              <a:latin typeface="Anton"/>
              <a:ea typeface="Anton"/>
              <a:cs typeface="Anton"/>
              <a:sym typeface="Anton"/>
            </a:endParaRPr>
          </a:p>
        </p:txBody>
      </p:sp>
      <p:sp>
        <p:nvSpPr>
          <p:cNvPr id="223" name="Google Shape;1889;p47">
            <a:extLst>
              <a:ext uri="{FF2B5EF4-FFF2-40B4-BE49-F238E27FC236}">
                <a16:creationId xmlns:a16="http://schemas.microsoft.com/office/drawing/2014/main" id="{C8DBB46E-9388-4806-A653-1A159F911E48}"/>
              </a:ext>
            </a:extLst>
          </p:cNvPr>
          <p:cNvSpPr txBox="1"/>
          <p:nvPr/>
        </p:nvSpPr>
        <p:spPr>
          <a:xfrm>
            <a:off x="3020880" y="4856509"/>
            <a:ext cx="1403539" cy="1000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dirty="0">
                <a:solidFill>
                  <a:schemeClr val="accent6">
                    <a:lumMod val="50000"/>
                  </a:schemeClr>
                </a:solidFill>
                <a:latin typeface="Assistant"/>
                <a:ea typeface="Assistant"/>
                <a:cs typeface="Assistant"/>
                <a:sym typeface="Assistant"/>
              </a:rPr>
              <a:t>Create</a:t>
            </a:r>
          </a:p>
          <a:p>
            <a:pPr marL="0" lvl="0" indent="0" algn="ctr" rtl="0">
              <a:spcBef>
                <a:spcPts val="0"/>
              </a:spcBef>
              <a:spcAft>
                <a:spcPts val="0"/>
              </a:spcAft>
              <a:buNone/>
            </a:pPr>
            <a:r>
              <a:rPr lang="en-US" sz="1600" dirty="0">
                <a:solidFill>
                  <a:schemeClr val="accent6">
                    <a:lumMod val="50000"/>
                  </a:schemeClr>
                </a:solidFill>
                <a:latin typeface="Assistant"/>
                <a:ea typeface="Assistant"/>
                <a:cs typeface="Assistant"/>
                <a:sym typeface="Assistant"/>
              </a:rPr>
              <a:t>a Static Model</a:t>
            </a:r>
            <a:endParaRPr sz="1600" dirty="0">
              <a:solidFill>
                <a:schemeClr val="accent6">
                  <a:lumMod val="50000"/>
                </a:schemeClr>
              </a:solidFill>
              <a:latin typeface="Assistant"/>
              <a:ea typeface="Assistant"/>
              <a:cs typeface="Assistant"/>
              <a:sym typeface="Assistant"/>
            </a:endParaRPr>
          </a:p>
        </p:txBody>
      </p:sp>
      <p:sp>
        <p:nvSpPr>
          <p:cNvPr id="224" name="Google Shape;1881;p47">
            <a:extLst>
              <a:ext uri="{FF2B5EF4-FFF2-40B4-BE49-F238E27FC236}">
                <a16:creationId xmlns:a16="http://schemas.microsoft.com/office/drawing/2014/main" id="{5E65D233-F790-4D00-A101-F8239C73CA8E}"/>
              </a:ext>
            </a:extLst>
          </p:cNvPr>
          <p:cNvSpPr txBox="1"/>
          <p:nvPr/>
        </p:nvSpPr>
        <p:spPr>
          <a:xfrm>
            <a:off x="4318299" y="4438381"/>
            <a:ext cx="1791000" cy="39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US" sz="2000" dirty="0">
                <a:solidFill>
                  <a:schemeClr val="accent3">
                    <a:lumMod val="75000"/>
                  </a:schemeClr>
                </a:solidFill>
                <a:latin typeface="Anton"/>
                <a:ea typeface="Anton"/>
                <a:cs typeface="Anton"/>
                <a:sym typeface="Anton"/>
              </a:rPr>
              <a:t>Analysis</a:t>
            </a:r>
            <a:endParaRPr sz="2000" dirty="0">
              <a:solidFill>
                <a:schemeClr val="accent3">
                  <a:lumMod val="75000"/>
                </a:schemeClr>
              </a:solidFill>
              <a:latin typeface="Anton"/>
              <a:ea typeface="Anton"/>
              <a:cs typeface="Anton"/>
              <a:sym typeface="Anton"/>
            </a:endParaRPr>
          </a:p>
        </p:txBody>
      </p:sp>
      <p:sp>
        <p:nvSpPr>
          <p:cNvPr id="225" name="Google Shape;1890;p47">
            <a:extLst>
              <a:ext uri="{FF2B5EF4-FFF2-40B4-BE49-F238E27FC236}">
                <a16:creationId xmlns:a16="http://schemas.microsoft.com/office/drawing/2014/main" id="{17DB0769-37CD-4CA1-B530-EE85EB7B4B04}"/>
              </a:ext>
            </a:extLst>
          </p:cNvPr>
          <p:cNvSpPr txBox="1"/>
          <p:nvPr/>
        </p:nvSpPr>
        <p:spPr>
          <a:xfrm>
            <a:off x="4526706" y="4865625"/>
            <a:ext cx="1310047" cy="1000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dirty="0">
                <a:solidFill>
                  <a:schemeClr val="accent6">
                    <a:lumMod val="50000"/>
                  </a:schemeClr>
                </a:solidFill>
                <a:latin typeface="Assistant"/>
                <a:ea typeface="Assistant"/>
                <a:cs typeface="Assistant"/>
                <a:sym typeface="Assistant"/>
              </a:rPr>
              <a:t>Add </a:t>
            </a:r>
          </a:p>
          <a:p>
            <a:pPr marL="0" lvl="0" indent="0" algn="ctr" rtl="0">
              <a:spcBef>
                <a:spcPts val="0"/>
              </a:spcBef>
              <a:spcAft>
                <a:spcPts val="0"/>
              </a:spcAft>
              <a:buNone/>
            </a:pPr>
            <a:r>
              <a:rPr lang="en-US" sz="1600" dirty="0">
                <a:solidFill>
                  <a:schemeClr val="accent6">
                    <a:lumMod val="50000"/>
                  </a:schemeClr>
                </a:solidFill>
                <a:latin typeface="Assistant"/>
                <a:ea typeface="Assistant"/>
                <a:cs typeface="Assistant"/>
                <a:sym typeface="Assistant"/>
              </a:rPr>
              <a:t>Relationships</a:t>
            </a:r>
          </a:p>
          <a:p>
            <a:pPr marL="0" lvl="0" indent="0" algn="ctr" rtl="0">
              <a:spcBef>
                <a:spcPts val="0"/>
              </a:spcBef>
              <a:spcAft>
                <a:spcPts val="0"/>
              </a:spcAft>
              <a:buNone/>
            </a:pPr>
            <a:r>
              <a:rPr lang="en-US" sz="1600" dirty="0">
                <a:solidFill>
                  <a:schemeClr val="accent6">
                    <a:lumMod val="50000"/>
                  </a:schemeClr>
                </a:solidFill>
                <a:latin typeface="Assistant"/>
                <a:ea typeface="Assistant"/>
                <a:cs typeface="Assistant"/>
                <a:sym typeface="Assistant"/>
              </a:rPr>
              <a:t> to the </a:t>
            </a:r>
          </a:p>
          <a:p>
            <a:pPr marL="0" lvl="0" indent="0" algn="ctr" rtl="0">
              <a:spcBef>
                <a:spcPts val="0"/>
              </a:spcBef>
              <a:spcAft>
                <a:spcPts val="0"/>
              </a:spcAft>
              <a:buNone/>
            </a:pPr>
            <a:r>
              <a:rPr lang="en-US" sz="1600" dirty="0">
                <a:solidFill>
                  <a:schemeClr val="accent6">
                    <a:lumMod val="50000"/>
                  </a:schemeClr>
                </a:solidFill>
                <a:latin typeface="Assistant"/>
                <a:ea typeface="Assistant"/>
                <a:cs typeface="Assistant"/>
                <a:sym typeface="Assistant"/>
              </a:rPr>
              <a:t>Static Model</a:t>
            </a:r>
            <a:endParaRPr sz="1600" dirty="0">
              <a:solidFill>
                <a:schemeClr val="accent6">
                  <a:lumMod val="50000"/>
                </a:schemeClr>
              </a:solidFill>
              <a:latin typeface="Assistant"/>
              <a:ea typeface="Assistant"/>
              <a:cs typeface="Assistant"/>
              <a:sym typeface="Assistant"/>
            </a:endParaRPr>
          </a:p>
        </p:txBody>
      </p:sp>
      <p:sp>
        <p:nvSpPr>
          <p:cNvPr id="226" name="Google Shape;1883;p47">
            <a:extLst>
              <a:ext uri="{FF2B5EF4-FFF2-40B4-BE49-F238E27FC236}">
                <a16:creationId xmlns:a16="http://schemas.microsoft.com/office/drawing/2014/main" id="{2E23E654-E143-4A47-A5BA-8471E756C479}"/>
              </a:ext>
            </a:extLst>
          </p:cNvPr>
          <p:cNvSpPr txBox="1"/>
          <p:nvPr/>
        </p:nvSpPr>
        <p:spPr>
          <a:xfrm>
            <a:off x="5765187" y="4422790"/>
            <a:ext cx="1791000" cy="39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US" sz="2000" dirty="0">
                <a:solidFill>
                  <a:schemeClr val="accent3">
                    <a:lumMod val="75000"/>
                  </a:schemeClr>
                </a:solidFill>
                <a:latin typeface="Anton"/>
                <a:ea typeface="Anton"/>
                <a:cs typeface="Anton"/>
                <a:sym typeface="Anton"/>
              </a:rPr>
              <a:t>Analysis</a:t>
            </a:r>
            <a:endParaRPr sz="2000" dirty="0">
              <a:solidFill>
                <a:schemeClr val="accent3">
                  <a:lumMod val="75000"/>
                </a:schemeClr>
              </a:solidFill>
              <a:latin typeface="Anton"/>
              <a:ea typeface="Anton"/>
              <a:cs typeface="Anton"/>
              <a:sym typeface="Anton"/>
            </a:endParaRPr>
          </a:p>
        </p:txBody>
      </p:sp>
      <p:sp>
        <p:nvSpPr>
          <p:cNvPr id="227" name="Google Shape;1891;p47">
            <a:extLst>
              <a:ext uri="{FF2B5EF4-FFF2-40B4-BE49-F238E27FC236}">
                <a16:creationId xmlns:a16="http://schemas.microsoft.com/office/drawing/2014/main" id="{FDCEDF4A-5CD5-4B7E-A96C-E6CCBC784080}"/>
              </a:ext>
            </a:extLst>
          </p:cNvPr>
          <p:cNvSpPr txBox="1"/>
          <p:nvPr/>
        </p:nvSpPr>
        <p:spPr>
          <a:xfrm>
            <a:off x="5973653" y="4885560"/>
            <a:ext cx="1503212" cy="1000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dirty="0">
                <a:solidFill>
                  <a:schemeClr val="accent6">
                    <a:lumMod val="50000"/>
                  </a:schemeClr>
                </a:solidFill>
                <a:latin typeface="Assistant"/>
                <a:ea typeface="Assistant"/>
                <a:cs typeface="Assistant"/>
                <a:sym typeface="Assistant"/>
              </a:rPr>
              <a:t>Create a</a:t>
            </a:r>
          </a:p>
          <a:p>
            <a:pPr marL="0" lvl="0" indent="0" algn="ctr" rtl="0">
              <a:spcBef>
                <a:spcPts val="0"/>
              </a:spcBef>
              <a:spcAft>
                <a:spcPts val="0"/>
              </a:spcAft>
              <a:buNone/>
            </a:pPr>
            <a:r>
              <a:rPr lang="en-US" sz="1600" dirty="0">
                <a:solidFill>
                  <a:schemeClr val="accent6">
                    <a:lumMod val="50000"/>
                  </a:schemeClr>
                </a:solidFill>
                <a:latin typeface="Assistant"/>
                <a:ea typeface="Assistant"/>
                <a:cs typeface="Assistant"/>
                <a:sym typeface="Assistant"/>
              </a:rPr>
              <a:t> Dynamic Model</a:t>
            </a:r>
            <a:endParaRPr sz="1600" dirty="0">
              <a:solidFill>
                <a:schemeClr val="accent6">
                  <a:lumMod val="50000"/>
                </a:schemeClr>
              </a:solidFill>
              <a:latin typeface="Assistant"/>
              <a:ea typeface="Assistant"/>
              <a:cs typeface="Assistant"/>
              <a:sym typeface="Assistant"/>
            </a:endParaRPr>
          </a:p>
        </p:txBody>
      </p:sp>
      <p:sp>
        <p:nvSpPr>
          <p:cNvPr id="228" name="Google Shape;1865;p47">
            <a:extLst>
              <a:ext uri="{FF2B5EF4-FFF2-40B4-BE49-F238E27FC236}">
                <a16:creationId xmlns:a16="http://schemas.microsoft.com/office/drawing/2014/main" id="{ABB12501-303A-429F-BE29-C31DB822822E}"/>
              </a:ext>
            </a:extLst>
          </p:cNvPr>
          <p:cNvSpPr txBox="1"/>
          <p:nvPr/>
        </p:nvSpPr>
        <p:spPr>
          <a:xfrm>
            <a:off x="2069171" y="3684270"/>
            <a:ext cx="404100" cy="39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2400">
                <a:solidFill>
                  <a:schemeClr val="accent6">
                    <a:lumMod val="75000"/>
                  </a:schemeClr>
                </a:solidFill>
                <a:latin typeface="Anton"/>
                <a:ea typeface="Anton"/>
                <a:cs typeface="Anton"/>
                <a:sym typeface="Anton"/>
              </a:rPr>
              <a:t>1</a:t>
            </a:r>
            <a:endParaRPr sz="2400">
              <a:solidFill>
                <a:schemeClr val="accent6">
                  <a:lumMod val="75000"/>
                </a:schemeClr>
              </a:solidFill>
              <a:latin typeface="Anton"/>
              <a:ea typeface="Anton"/>
              <a:cs typeface="Anton"/>
              <a:sym typeface="Anton"/>
            </a:endParaRPr>
          </a:p>
        </p:txBody>
      </p:sp>
      <p:sp>
        <p:nvSpPr>
          <p:cNvPr id="229" name="Google Shape;1867;p47">
            <a:extLst>
              <a:ext uri="{FF2B5EF4-FFF2-40B4-BE49-F238E27FC236}">
                <a16:creationId xmlns:a16="http://schemas.microsoft.com/office/drawing/2014/main" id="{EBA9EB91-4D91-46E0-AD12-09F98B9B8104}"/>
              </a:ext>
            </a:extLst>
          </p:cNvPr>
          <p:cNvSpPr txBox="1"/>
          <p:nvPr/>
        </p:nvSpPr>
        <p:spPr>
          <a:xfrm>
            <a:off x="3536877" y="3684270"/>
            <a:ext cx="404100" cy="39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2400" dirty="0">
                <a:solidFill>
                  <a:schemeClr val="accent6">
                    <a:lumMod val="75000"/>
                  </a:schemeClr>
                </a:solidFill>
                <a:latin typeface="Anton"/>
                <a:ea typeface="Anton"/>
                <a:cs typeface="Anton"/>
                <a:sym typeface="Anton"/>
              </a:rPr>
              <a:t>2</a:t>
            </a:r>
            <a:endParaRPr sz="2400" dirty="0">
              <a:solidFill>
                <a:schemeClr val="accent6">
                  <a:lumMod val="75000"/>
                </a:schemeClr>
              </a:solidFill>
              <a:latin typeface="Anton"/>
              <a:ea typeface="Anton"/>
              <a:cs typeface="Anton"/>
              <a:sym typeface="Anton"/>
            </a:endParaRPr>
          </a:p>
        </p:txBody>
      </p:sp>
      <p:sp>
        <p:nvSpPr>
          <p:cNvPr id="230" name="Google Shape;1869;p47">
            <a:extLst>
              <a:ext uri="{FF2B5EF4-FFF2-40B4-BE49-F238E27FC236}">
                <a16:creationId xmlns:a16="http://schemas.microsoft.com/office/drawing/2014/main" id="{6450CA2E-E520-48C1-B1FD-A1F9ABFCDDF9}"/>
              </a:ext>
            </a:extLst>
          </p:cNvPr>
          <p:cNvSpPr txBox="1"/>
          <p:nvPr/>
        </p:nvSpPr>
        <p:spPr>
          <a:xfrm>
            <a:off x="5008737" y="3670811"/>
            <a:ext cx="404100" cy="39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2400" dirty="0">
                <a:solidFill>
                  <a:schemeClr val="accent6">
                    <a:lumMod val="75000"/>
                  </a:schemeClr>
                </a:solidFill>
                <a:latin typeface="Anton"/>
                <a:ea typeface="Anton"/>
                <a:cs typeface="Anton"/>
                <a:sym typeface="Anton"/>
              </a:rPr>
              <a:t>3</a:t>
            </a:r>
            <a:endParaRPr sz="2400" dirty="0">
              <a:solidFill>
                <a:schemeClr val="accent6">
                  <a:lumMod val="75000"/>
                </a:schemeClr>
              </a:solidFill>
              <a:latin typeface="Anton"/>
              <a:ea typeface="Anton"/>
              <a:cs typeface="Anton"/>
              <a:sym typeface="Anton"/>
            </a:endParaRPr>
          </a:p>
        </p:txBody>
      </p:sp>
      <p:sp>
        <p:nvSpPr>
          <p:cNvPr id="231" name="Google Shape;1871;p47">
            <a:extLst>
              <a:ext uri="{FF2B5EF4-FFF2-40B4-BE49-F238E27FC236}">
                <a16:creationId xmlns:a16="http://schemas.microsoft.com/office/drawing/2014/main" id="{F1535799-0DEF-4638-AAE6-FBB1AB8BD036}"/>
              </a:ext>
            </a:extLst>
          </p:cNvPr>
          <p:cNvSpPr txBox="1"/>
          <p:nvPr/>
        </p:nvSpPr>
        <p:spPr>
          <a:xfrm>
            <a:off x="6480137" y="3665890"/>
            <a:ext cx="404100" cy="39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2400" dirty="0">
                <a:solidFill>
                  <a:schemeClr val="accent6">
                    <a:lumMod val="75000"/>
                  </a:schemeClr>
                </a:solidFill>
                <a:latin typeface="Anton"/>
                <a:ea typeface="Anton"/>
                <a:cs typeface="Anton"/>
                <a:sym typeface="Anton"/>
              </a:rPr>
              <a:t>4</a:t>
            </a:r>
            <a:endParaRPr sz="2400" dirty="0">
              <a:solidFill>
                <a:schemeClr val="accent6">
                  <a:lumMod val="75000"/>
                </a:schemeClr>
              </a:solidFill>
              <a:latin typeface="Anton"/>
              <a:ea typeface="Anton"/>
              <a:cs typeface="Anton"/>
              <a:sym typeface="Anton"/>
            </a:endParaRPr>
          </a:p>
        </p:txBody>
      </p:sp>
      <p:grpSp>
        <p:nvGrpSpPr>
          <p:cNvPr id="232" name="Google Shape;1892;p47">
            <a:extLst>
              <a:ext uri="{FF2B5EF4-FFF2-40B4-BE49-F238E27FC236}">
                <a16:creationId xmlns:a16="http://schemas.microsoft.com/office/drawing/2014/main" id="{9B072775-4BDD-4519-A578-5123CE2C81F5}"/>
              </a:ext>
            </a:extLst>
          </p:cNvPr>
          <p:cNvGrpSpPr/>
          <p:nvPr/>
        </p:nvGrpSpPr>
        <p:grpSpPr>
          <a:xfrm>
            <a:off x="3597172" y="2936422"/>
            <a:ext cx="279030" cy="279088"/>
            <a:chOff x="5049725" y="2027900"/>
            <a:chExt cx="481750" cy="481850"/>
          </a:xfrm>
        </p:grpSpPr>
        <p:sp>
          <p:nvSpPr>
            <p:cNvPr id="233" name="Google Shape;1893;p47">
              <a:extLst>
                <a:ext uri="{FF2B5EF4-FFF2-40B4-BE49-F238E27FC236}">
                  <a16:creationId xmlns:a16="http://schemas.microsoft.com/office/drawing/2014/main" id="{0D6A27F1-2117-4767-9CD1-1E8FD4B34A12}"/>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34" name="Google Shape;1894;p47">
              <a:extLst>
                <a:ext uri="{FF2B5EF4-FFF2-40B4-BE49-F238E27FC236}">
                  <a16:creationId xmlns:a16="http://schemas.microsoft.com/office/drawing/2014/main" id="{9CC5BCA4-5622-4D39-BF80-57706FEE4887}"/>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35" name="Google Shape;1895;p47">
              <a:extLst>
                <a:ext uri="{FF2B5EF4-FFF2-40B4-BE49-F238E27FC236}">
                  <a16:creationId xmlns:a16="http://schemas.microsoft.com/office/drawing/2014/main" id="{0E69F67C-2E4A-4699-AB0A-BE01179E1F8B}"/>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36" name="Google Shape;1896;p47">
              <a:extLst>
                <a:ext uri="{FF2B5EF4-FFF2-40B4-BE49-F238E27FC236}">
                  <a16:creationId xmlns:a16="http://schemas.microsoft.com/office/drawing/2014/main" id="{6ABD8AE0-190E-40A1-957E-230392780D26}"/>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37" name="Google Shape;1897;p47">
              <a:extLst>
                <a:ext uri="{FF2B5EF4-FFF2-40B4-BE49-F238E27FC236}">
                  <a16:creationId xmlns:a16="http://schemas.microsoft.com/office/drawing/2014/main" id="{63D9736A-7ACC-41FB-A4A9-BE687F252762}"/>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38" name="Google Shape;1898;p47">
              <a:extLst>
                <a:ext uri="{FF2B5EF4-FFF2-40B4-BE49-F238E27FC236}">
                  <a16:creationId xmlns:a16="http://schemas.microsoft.com/office/drawing/2014/main" id="{4AA07A2B-EB24-4917-B9AE-C03CC048091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39" name="Google Shape;1899;p47">
              <a:extLst>
                <a:ext uri="{FF2B5EF4-FFF2-40B4-BE49-F238E27FC236}">
                  <a16:creationId xmlns:a16="http://schemas.microsoft.com/office/drawing/2014/main" id="{2B2627D8-6F26-412E-854F-5C748E523F2A}"/>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40" name="Google Shape;1900;p47">
              <a:extLst>
                <a:ext uri="{FF2B5EF4-FFF2-40B4-BE49-F238E27FC236}">
                  <a16:creationId xmlns:a16="http://schemas.microsoft.com/office/drawing/2014/main" id="{B27D3F11-A549-479A-8758-42836E05328A}"/>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grpSp>
      <p:grpSp>
        <p:nvGrpSpPr>
          <p:cNvPr id="241" name="Google Shape;1901;p47">
            <a:extLst>
              <a:ext uri="{FF2B5EF4-FFF2-40B4-BE49-F238E27FC236}">
                <a16:creationId xmlns:a16="http://schemas.microsoft.com/office/drawing/2014/main" id="{5F662883-2721-43E6-9928-95741E313833}"/>
              </a:ext>
            </a:extLst>
          </p:cNvPr>
          <p:cNvGrpSpPr/>
          <p:nvPr/>
        </p:nvGrpSpPr>
        <p:grpSpPr>
          <a:xfrm>
            <a:off x="6519876" y="2899886"/>
            <a:ext cx="281622" cy="281579"/>
            <a:chOff x="2685825" y="840375"/>
            <a:chExt cx="481900" cy="481825"/>
          </a:xfrm>
        </p:grpSpPr>
        <p:sp>
          <p:nvSpPr>
            <p:cNvPr id="242" name="Google Shape;1902;p47">
              <a:extLst>
                <a:ext uri="{FF2B5EF4-FFF2-40B4-BE49-F238E27FC236}">
                  <a16:creationId xmlns:a16="http://schemas.microsoft.com/office/drawing/2014/main" id="{5D5DE77D-0DF8-435B-8E2C-3DEB7A57FC36}"/>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43" name="Google Shape;1903;p47">
              <a:extLst>
                <a:ext uri="{FF2B5EF4-FFF2-40B4-BE49-F238E27FC236}">
                  <a16:creationId xmlns:a16="http://schemas.microsoft.com/office/drawing/2014/main" id="{EFE817CC-A069-402A-BA5A-A8FEAD1889C1}"/>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grpSp>
      <p:grpSp>
        <p:nvGrpSpPr>
          <p:cNvPr id="244" name="Google Shape;1904;p47">
            <a:extLst>
              <a:ext uri="{FF2B5EF4-FFF2-40B4-BE49-F238E27FC236}">
                <a16:creationId xmlns:a16="http://schemas.microsoft.com/office/drawing/2014/main" id="{A2A4B78E-2CDE-4AD5-B85D-8DF2B25B8E84}"/>
              </a:ext>
            </a:extLst>
          </p:cNvPr>
          <p:cNvGrpSpPr/>
          <p:nvPr/>
        </p:nvGrpSpPr>
        <p:grpSpPr>
          <a:xfrm>
            <a:off x="5056200" y="2923270"/>
            <a:ext cx="262862" cy="259682"/>
            <a:chOff x="3858100" y="1435075"/>
            <a:chExt cx="487775" cy="481875"/>
          </a:xfrm>
        </p:grpSpPr>
        <p:sp>
          <p:nvSpPr>
            <p:cNvPr id="245" name="Google Shape;1905;p47">
              <a:extLst>
                <a:ext uri="{FF2B5EF4-FFF2-40B4-BE49-F238E27FC236}">
                  <a16:creationId xmlns:a16="http://schemas.microsoft.com/office/drawing/2014/main" id="{714DB592-2ADC-4656-B416-21BA7A6AACF0}"/>
                </a:ext>
              </a:extLst>
            </p:cNvPr>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46" name="Google Shape;1906;p47">
              <a:extLst>
                <a:ext uri="{FF2B5EF4-FFF2-40B4-BE49-F238E27FC236}">
                  <a16:creationId xmlns:a16="http://schemas.microsoft.com/office/drawing/2014/main" id="{D4B7F62A-8118-43CE-A626-2A70CD5F6227}"/>
                </a:ext>
              </a:extLst>
            </p:cNvPr>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47" name="Google Shape;1907;p47">
              <a:extLst>
                <a:ext uri="{FF2B5EF4-FFF2-40B4-BE49-F238E27FC236}">
                  <a16:creationId xmlns:a16="http://schemas.microsoft.com/office/drawing/2014/main" id="{106D0E15-08CF-4934-A212-944EA65F692D}"/>
                </a:ext>
              </a:extLst>
            </p:cNvPr>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48" name="Google Shape;1908;p47">
              <a:extLst>
                <a:ext uri="{FF2B5EF4-FFF2-40B4-BE49-F238E27FC236}">
                  <a16:creationId xmlns:a16="http://schemas.microsoft.com/office/drawing/2014/main" id="{2B120BA7-895E-4C22-99C2-59E79CAB31FA}"/>
                </a:ext>
              </a:extLst>
            </p:cNvPr>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49" name="Google Shape;1909;p47">
              <a:extLst>
                <a:ext uri="{FF2B5EF4-FFF2-40B4-BE49-F238E27FC236}">
                  <a16:creationId xmlns:a16="http://schemas.microsoft.com/office/drawing/2014/main" id="{AF59D768-F5FF-426E-8003-2815B11A6748}"/>
                </a:ext>
              </a:extLst>
            </p:cNvPr>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grpSp>
      <p:sp>
        <p:nvSpPr>
          <p:cNvPr id="250" name="Google Shape;1332;p34">
            <a:extLst>
              <a:ext uri="{FF2B5EF4-FFF2-40B4-BE49-F238E27FC236}">
                <a16:creationId xmlns:a16="http://schemas.microsoft.com/office/drawing/2014/main" id="{0450A93A-63CC-46B2-B8D0-ADA0FF6B0720}"/>
              </a:ext>
            </a:extLst>
          </p:cNvPr>
          <p:cNvSpPr/>
          <p:nvPr/>
        </p:nvSpPr>
        <p:spPr>
          <a:xfrm>
            <a:off x="7629587" y="2696042"/>
            <a:ext cx="633014" cy="602297"/>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grpSp>
        <p:nvGrpSpPr>
          <p:cNvPr id="251" name="Google Shape;1346;p34">
            <a:extLst>
              <a:ext uri="{FF2B5EF4-FFF2-40B4-BE49-F238E27FC236}">
                <a16:creationId xmlns:a16="http://schemas.microsoft.com/office/drawing/2014/main" id="{8EFC0B7A-5A60-4234-86C7-C1E95FFAAB66}"/>
              </a:ext>
            </a:extLst>
          </p:cNvPr>
          <p:cNvGrpSpPr/>
          <p:nvPr/>
        </p:nvGrpSpPr>
        <p:grpSpPr>
          <a:xfrm>
            <a:off x="7776467" y="2842212"/>
            <a:ext cx="339253" cy="339253"/>
            <a:chOff x="899850" y="4992125"/>
            <a:chExt cx="481825" cy="481825"/>
          </a:xfrm>
        </p:grpSpPr>
        <p:sp>
          <p:nvSpPr>
            <p:cNvPr id="252" name="Google Shape;1347;p34">
              <a:extLst>
                <a:ext uri="{FF2B5EF4-FFF2-40B4-BE49-F238E27FC236}">
                  <a16:creationId xmlns:a16="http://schemas.microsoft.com/office/drawing/2014/main" id="{C09A8A28-E90A-4069-988E-E910D06FA08E}"/>
                </a:ext>
              </a:extLst>
            </p:cNvPr>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53" name="Google Shape;1348;p34">
              <a:extLst>
                <a:ext uri="{FF2B5EF4-FFF2-40B4-BE49-F238E27FC236}">
                  <a16:creationId xmlns:a16="http://schemas.microsoft.com/office/drawing/2014/main" id="{5E0E7851-6266-4C6A-84B3-64F76DCC98A2}"/>
                </a:ext>
              </a:extLst>
            </p:cNvPr>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54" name="Google Shape;1349;p34">
              <a:extLst>
                <a:ext uri="{FF2B5EF4-FFF2-40B4-BE49-F238E27FC236}">
                  <a16:creationId xmlns:a16="http://schemas.microsoft.com/office/drawing/2014/main" id="{ABF2863D-64B0-4B4F-9FB1-71D0D18C575C}"/>
                </a:ext>
              </a:extLst>
            </p:cNvPr>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grpSp>
      <p:sp>
        <p:nvSpPr>
          <p:cNvPr id="255" name="Google Shape;1871;p47">
            <a:extLst>
              <a:ext uri="{FF2B5EF4-FFF2-40B4-BE49-F238E27FC236}">
                <a16:creationId xmlns:a16="http://schemas.microsoft.com/office/drawing/2014/main" id="{4A8EB8DA-4CE8-4F3E-A410-6D83F5725566}"/>
              </a:ext>
            </a:extLst>
          </p:cNvPr>
          <p:cNvSpPr txBox="1"/>
          <p:nvPr/>
        </p:nvSpPr>
        <p:spPr>
          <a:xfrm>
            <a:off x="7749487" y="3674623"/>
            <a:ext cx="404100" cy="39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2400" dirty="0">
                <a:solidFill>
                  <a:schemeClr val="accent6">
                    <a:lumMod val="75000"/>
                  </a:schemeClr>
                </a:solidFill>
                <a:latin typeface="Anton"/>
                <a:ea typeface="Anton"/>
                <a:cs typeface="Anton"/>
                <a:sym typeface="Anton"/>
              </a:rPr>
              <a:t>5</a:t>
            </a:r>
            <a:endParaRPr sz="2400" dirty="0">
              <a:solidFill>
                <a:schemeClr val="accent6">
                  <a:lumMod val="75000"/>
                </a:schemeClr>
              </a:solidFill>
              <a:latin typeface="Anton"/>
              <a:ea typeface="Anton"/>
              <a:cs typeface="Anton"/>
              <a:sym typeface="Anton"/>
            </a:endParaRPr>
          </a:p>
        </p:txBody>
      </p:sp>
      <p:cxnSp>
        <p:nvCxnSpPr>
          <p:cNvPr id="256" name="Google Shape;1870;p47">
            <a:extLst>
              <a:ext uri="{FF2B5EF4-FFF2-40B4-BE49-F238E27FC236}">
                <a16:creationId xmlns:a16="http://schemas.microsoft.com/office/drawing/2014/main" id="{8F24E43E-4CCF-43EB-8D38-8646D0194857}"/>
              </a:ext>
            </a:extLst>
          </p:cNvPr>
          <p:cNvCxnSpPr/>
          <p:nvPr/>
        </p:nvCxnSpPr>
        <p:spPr>
          <a:xfrm flipV="1">
            <a:off x="6837484" y="3867613"/>
            <a:ext cx="1067300" cy="4921"/>
          </a:xfrm>
          <a:prstGeom prst="straightConnector1">
            <a:avLst/>
          </a:prstGeom>
          <a:noFill/>
          <a:ln w="9525" cap="flat" cmpd="sng">
            <a:solidFill>
              <a:schemeClr val="lt2"/>
            </a:solidFill>
            <a:prstDash val="dot"/>
            <a:round/>
            <a:headEnd type="none" w="med" len="med"/>
            <a:tailEnd type="none" w="med" len="med"/>
          </a:ln>
        </p:spPr>
      </p:cxnSp>
      <p:sp>
        <p:nvSpPr>
          <p:cNvPr id="257" name="Google Shape;1871;p47">
            <a:extLst>
              <a:ext uri="{FF2B5EF4-FFF2-40B4-BE49-F238E27FC236}">
                <a16:creationId xmlns:a16="http://schemas.microsoft.com/office/drawing/2014/main" id="{7986553B-1ECD-48E2-94CA-ED08F11A8D08}"/>
              </a:ext>
            </a:extLst>
          </p:cNvPr>
          <p:cNvSpPr txBox="1"/>
          <p:nvPr/>
        </p:nvSpPr>
        <p:spPr>
          <a:xfrm>
            <a:off x="9017023" y="3674623"/>
            <a:ext cx="404100" cy="39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2400" dirty="0">
                <a:solidFill>
                  <a:schemeClr val="accent6">
                    <a:lumMod val="75000"/>
                  </a:schemeClr>
                </a:solidFill>
                <a:latin typeface="Anton"/>
                <a:ea typeface="Anton"/>
                <a:cs typeface="Anton"/>
                <a:sym typeface="Anton"/>
              </a:rPr>
              <a:t>6</a:t>
            </a:r>
            <a:endParaRPr sz="2400" dirty="0">
              <a:solidFill>
                <a:schemeClr val="accent6">
                  <a:lumMod val="75000"/>
                </a:schemeClr>
              </a:solidFill>
              <a:latin typeface="Anton"/>
              <a:ea typeface="Anton"/>
              <a:cs typeface="Anton"/>
              <a:sym typeface="Anton"/>
            </a:endParaRPr>
          </a:p>
        </p:txBody>
      </p:sp>
      <p:cxnSp>
        <p:nvCxnSpPr>
          <p:cNvPr id="258" name="Google Shape;1874;p47">
            <a:extLst>
              <a:ext uri="{FF2B5EF4-FFF2-40B4-BE49-F238E27FC236}">
                <a16:creationId xmlns:a16="http://schemas.microsoft.com/office/drawing/2014/main" id="{AA874070-5065-4A82-B5C0-8369BD248FF8}"/>
              </a:ext>
            </a:extLst>
          </p:cNvPr>
          <p:cNvCxnSpPr>
            <a:cxnSpLocks/>
          </p:cNvCxnSpPr>
          <p:nvPr/>
        </p:nvCxnSpPr>
        <p:spPr>
          <a:xfrm rot="10800000">
            <a:off x="7951537" y="3279200"/>
            <a:ext cx="0" cy="468300"/>
          </a:xfrm>
          <a:prstGeom prst="straightConnector1">
            <a:avLst/>
          </a:prstGeom>
          <a:noFill/>
          <a:ln w="9525" cap="flat" cmpd="sng">
            <a:solidFill>
              <a:schemeClr val="lt2"/>
            </a:solidFill>
            <a:prstDash val="dot"/>
            <a:round/>
            <a:headEnd type="none" w="med" len="med"/>
            <a:tailEnd type="none" w="med" len="med"/>
          </a:ln>
        </p:spPr>
      </p:cxnSp>
      <p:cxnSp>
        <p:nvCxnSpPr>
          <p:cNvPr id="259" name="Google Shape;1870;p47">
            <a:extLst>
              <a:ext uri="{FF2B5EF4-FFF2-40B4-BE49-F238E27FC236}">
                <a16:creationId xmlns:a16="http://schemas.microsoft.com/office/drawing/2014/main" id="{D7DB5FB2-2731-4A0D-AFE6-71F58D166765}"/>
              </a:ext>
            </a:extLst>
          </p:cNvPr>
          <p:cNvCxnSpPr/>
          <p:nvPr/>
        </p:nvCxnSpPr>
        <p:spPr>
          <a:xfrm flipV="1">
            <a:off x="8051655" y="3856419"/>
            <a:ext cx="1067300" cy="4921"/>
          </a:xfrm>
          <a:prstGeom prst="straightConnector1">
            <a:avLst/>
          </a:prstGeom>
          <a:noFill/>
          <a:ln w="9525" cap="flat" cmpd="sng">
            <a:solidFill>
              <a:schemeClr val="lt2"/>
            </a:solidFill>
            <a:prstDash val="dot"/>
            <a:round/>
            <a:headEnd type="none" w="med" len="med"/>
            <a:tailEnd type="none" w="med" len="med"/>
          </a:ln>
        </p:spPr>
      </p:cxnSp>
      <p:cxnSp>
        <p:nvCxnSpPr>
          <p:cNvPr id="260" name="Google Shape;1882;p47">
            <a:extLst>
              <a:ext uri="{FF2B5EF4-FFF2-40B4-BE49-F238E27FC236}">
                <a16:creationId xmlns:a16="http://schemas.microsoft.com/office/drawing/2014/main" id="{2964B552-9E68-4CAE-BE24-4F8CC52C3245}"/>
              </a:ext>
            </a:extLst>
          </p:cNvPr>
          <p:cNvCxnSpPr>
            <a:cxnSpLocks/>
          </p:cNvCxnSpPr>
          <p:nvPr/>
        </p:nvCxnSpPr>
        <p:spPr>
          <a:xfrm>
            <a:off x="7951537" y="4000083"/>
            <a:ext cx="0" cy="347700"/>
          </a:xfrm>
          <a:prstGeom prst="straightConnector1">
            <a:avLst/>
          </a:prstGeom>
          <a:noFill/>
          <a:ln w="9525" cap="flat" cmpd="sng">
            <a:solidFill>
              <a:schemeClr val="lt2"/>
            </a:solidFill>
            <a:prstDash val="dot"/>
            <a:round/>
            <a:headEnd type="none" w="med" len="med"/>
            <a:tailEnd type="none" w="med" len="med"/>
          </a:ln>
        </p:spPr>
      </p:cxnSp>
      <p:cxnSp>
        <p:nvCxnSpPr>
          <p:cNvPr id="261" name="Google Shape;1882;p47">
            <a:extLst>
              <a:ext uri="{FF2B5EF4-FFF2-40B4-BE49-F238E27FC236}">
                <a16:creationId xmlns:a16="http://schemas.microsoft.com/office/drawing/2014/main" id="{8E57C465-249B-4632-B6EC-876FFE80FA8B}"/>
              </a:ext>
            </a:extLst>
          </p:cNvPr>
          <p:cNvCxnSpPr>
            <a:cxnSpLocks/>
          </p:cNvCxnSpPr>
          <p:nvPr/>
        </p:nvCxnSpPr>
        <p:spPr>
          <a:xfrm>
            <a:off x="9219073" y="4000083"/>
            <a:ext cx="0" cy="347700"/>
          </a:xfrm>
          <a:prstGeom prst="straightConnector1">
            <a:avLst/>
          </a:prstGeom>
          <a:noFill/>
          <a:ln w="9525" cap="flat" cmpd="sng">
            <a:solidFill>
              <a:schemeClr val="lt2"/>
            </a:solidFill>
            <a:prstDash val="dot"/>
            <a:round/>
            <a:headEnd type="none" w="med" len="med"/>
            <a:tailEnd type="none" w="med" len="med"/>
          </a:ln>
        </p:spPr>
      </p:cxnSp>
      <p:cxnSp>
        <p:nvCxnSpPr>
          <p:cNvPr id="262" name="Google Shape;1874;p47">
            <a:extLst>
              <a:ext uri="{FF2B5EF4-FFF2-40B4-BE49-F238E27FC236}">
                <a16:creationId xmlns:a16="http://schemas.microsoft.com/office/drawing/2014/main" id="{80459394-3B9F-40D4-8178-B0459B76E0B7}"/>
              </a:ext>
            </a:extLst>
          </p:cNvPr>
          <p:cNvCxnSpPr>
            <a:cxnSpLocks/>
          </p:cNvCxnSpPr>
          <p:nvPr/>
        </p:nvCxnSpPr>
        <p:spPr>
          <a:xfrm rot="10800000">
            <a:off x="9219073" y="3230001"/>
            <a:ext cx="0" cy="468300"/>
          </a:xfrm>
          <a:prstGeom prst="straightConnector1">
            <a:avLst/>
          </a:prstGeom>
          <a:noFill/>
          <a:ln w="9525" cap="flat" cmpd="sng">
            <a:solidFill>
              <a:schemeClr val="lt2"/>
            </a:solidFill>
            <a:prstDash val="dot"/>
            <a:round/>
            <a:headEnd type="none" w="med" len="med"/>
            <a:tailEnd type="none" w="med" len="med"/>
          </a:ln>
        </p:spPr>
      </p:cxnSp>
      <p:sp>
        <p:nvSpPr>
          <p:cNvPr id="263" name="Google Shape;1883;p47">
            <a:extLst>
              <a:ext uri="{FF2B5EF4-FFF2-40B4-BE49-F238E27FC236}">
                <a16:creationId xmlns:a16="http://schemas.microsoft.com/office/drawing/2014/main" id="{4F37819C-DAE7-4A77-AA60-9D97495ED8D5}"/>
              </a:ext>
            </a:extLst>
          </p:cNvPr>
          <p:cNvSpPr txBox="1"/>
          <p:nvPr/>
        </p:nvSpPr>
        <p:spPr>
          <a:xfrm>
            <a:off x="7156090" y="4412395"/>
            <a:ext cx="1791000" cy="39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US" sz="2000" dirty="0">
                <a:solidFill>
                  <a:schemeClr val="accent3">
                    <a:lumMod val="75000"/>
                  </a:schemeClr>
                </a:solidFill>
                <a:latin typeface="Anton"/>
                <a:ea typeface="Anton"/>
                <a:cs typeface="Anton"/>
                <a:sym typeface="Anton"/>
              </a:rPr>
              <a:t>Design</a:t>
            </a:r>
            <a:endParaRPr sz="2000" dirty="0">
              <a:solidFill>
                <a:schemeClr val="accent3">
                  <a:lumMod val="75000"/>
                </a:schemeClr>
              </a:solidFill>
              <a:latin typeface="Anton"/>
              <a:ea typeface="Anton"/>
              <a:cs typeface="Anton"/>
              <a:sym typeface="Anton"/>
            </a:endParaRPr>
          </a:p>
        </p:txBody>
      </p:sp>
      <p:sp>
        <p:nvSpPr>
          <p:cNvPr id="264" name="Google Shape;1883;p47">
            <a:extLst>
              <a:ext uri="{FF2B5EF4-FFF2-40B4-BE49-F238E27FC236}">
                <a16:creationId xmlns:a16="http://schemas.microsoft.com/office/drawing/2014/main" id="{9FE6D18D-58A3-4232-BA85-59744E11C330}"/>
              </a:ext>
            </a:extLst>
          </p:cNvPr>
          <p:cNvSpPr txBox="1"/>
          <p:nvPr/>
        </p:nvSpPr>
        <p:spPr>
          <a:xfrm>
            <a:off x="8585305" y="4409689"/>
            <a:ext cx="1791000" cy="39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US" sz="2000" dirty="0">
                <a:solidFill>
                  <a:schemeClr val="accent3">
                    <a:lumMod val="75000"/>
                  </a:schemeClr>
                </a:solidFill>
                <a:latin typeface="Anton"/>
                <a:ea typeface="Anton"/>
                <a:cs typeface="Anton"/>
                <a:sym typeface="Anton"/>
              </a:rPr>
              <a:t>Implementation</a:t>
            </a:r>
            <a:endParaRPr sz="2000" dirty="0">
              <a:solidFill>
                <a:schemeClr val="accent3">
                  <a:lumMod val="75000"/>
                </a:schemeClr>
              </a:solidFill>
              <a:latin typeface="Anton"/>
              <a:ea typeface="Anton"/>
              <a:cs typeface="Anton"/>
              <a:sym typeface="Anton"/>
            </a:endParaRPr>
          </a:p>
        </p:txBody>
      </p:sp>
      <p:sp>
        <p:nvSpPr>
          <p:cNvPr id="265" name="Google Shape;1891;p47">
            <a:extLst>
              <a:ext uri="{FF2B5EF4-FFF2-40B4-BE49-F238E27FC236}">
                <a16:creationId xmlns:a16="http://schemas.microsoft.com/office/drawing/2014/main" id="{C3370E9C-E730-4A64-8CF8-400795090A98}"/>
              </a:ext>
            </a:extLst>
          </p:cNvPr>
          <p:cNvSpPr txBox="1"/>
          <p:nvPr/>
        </p:nvSpPr>
        <p:spPr>
          <a:xfrm>
            <a:off x="7481661" y="4977789"/>
            <a:ext cx="1139858" cy="1000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dirty="0">
                <a:solidFill>
                  <a:schemeClr val="accent6">
                    <a:lumMod val="50000"/>
                  </a:schemeClr>
                </a:solidFill>
                <a:latin typeface="Assistant"/>
                <a:ea typeface="Assistant"/>
                <a:cs typeface="Assistant"/>
                <a:sym typeface="Assistant"/>
              </a:rPr>
              <a:t>Enhance the Static and Dynamic Models</a:t>
            </a:r>
            <a:endParaRPr sz="1600" dirty="0">
              <a:solidFill>
                <a:schemeClr val="accent6">
                  <a:lumMod val="50000"/>
                </a:schemeClr>
              </a:solidFill>
              <a:latin typeface="Assistant"/>
              <a:ea typeface="Assistant"/>
              <a:cs typeface="Assistant"/>
              <a:sym typeface="Assistant"/>
            </a:endParaRPr>
          </a:p>
        </p:txBody>
      </p:sp>
      <p:sp>
        <p:nvSpPr>
          <p:cNvPr id="266" name="Google Shape;1891;p47">
            <a:extLst>
              <a:ext uri="{FF2B5EF4-FFF2-40B4-BE49-F238E27FC236}">
                <a16:creationId xmlns:a16="http://schemas.microsoft.com/office/drawing/2014/main" id="{DCD98C9E-30DF-4290-AD38-EFDA17081CE2}"/>
              </a:ext>
            </a:extLst>
          </p:cNvPr>
          <p:cNvSpPr txBox="1"/>
          <p:nvPr/>
        </p:nvSpPr>
        <p:spPr>
          <a:xfrm>
            <a:off x="8585305" y="4892738"/>
            <a:ext cx="1503212" cy="1000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dirty="0">
                <a:solidFill>
                  <a:schemeClr val="accent6">
                    <a:lumMod val="50000"/>
                  </a:schemeClr>
                </a:solidFill>
                <a:latin typeface="Assistant"/>
                <a:ea typeface="Assistant"/>
                <a:cs typeface="Assistant"/>
                <a:sym typeface="Assistant"/>
              </a:rPr>
              <a:t>Transform</a:t>
            </a:r>
          </a:p>
          <a:p>
            <a:pPr marL="0" lvl="0" indent="0" algn="ctr" rtl="0">
              <a:spcBef>
                <a:spcPts val="0"/>
              </a:spcBef>
              <a:spcAft>
                <a:spcPts val="0"/>
              </a:spcAft>
              <a:buNone/>
            </a:pPr>
            <a:r>
              <a:rPr lang="en-US" sz="1600" dirty="0">
                <a:solidFill>
                  <a:schemeClr val="accent6">
                    <a:lumMod val="50000"/>
                  </a:schemeClr>
                </a:solidFill>
                <a:latin typeface="Assistant"/>
                <a:ea typeface="Assistant"/>
                <a:cs typeface="Assistant"/>
                <a:sym typeface="Assistant"/>
              </a:rPr>
              <a:t> UML into </a:t>
            </a:r>
          </a:p>
          <a:p>
            <a:pPr marL="0" lvl="0" indent="0" algn="ctr" rtl="0">
              <a:spcBef>
                <a:spcPts val="0"/>
              </a:spcBef>
              <a:spcAft>
                <a:spcPts val="0"/>
              </a:spcAft>
              <a:buNone/>
            </a:pPr>
            <a:r>
              <a:rPr lang="en-US" sz="1600" dirty="0">
                <a:solidFill>
                  <a:schemeClr val="accent6">
                    <a:lumMod val="50000"/>
                  </a:schemeClr>
                </a:solidFill>
                <a:latin typeface="Assistant"/>
                <a:ea typeface="Assistant"/>
                <a:cs typeface="Assistant"/>
                <a:sym typeface="Assistant"/>
              </a:rPr>
              <a:t>Code</a:t>
            </a:r>
            <a:endParaRPr sz="1600" dirty="0">
              <a:solidFill>
                <a:schemeClr val="accent6">
                  <a:lumMod val="50000"/>
                </a:schemeClr>
              </a:solidFill>
              <a:latin typeface="Assistant"/>
              <a:ea typeface="Assistant"/>
              <a:cs typeface="Assistant"/>
              <a:sym typeface="Assistant"/>
            </a:endParaRPr>
          </a:p>
        </p:txBody>
      </p:sp>
      <p:sp>
        <p:nvSpPr>
          <p:cNvPr id="267" name="Google Shape;1332;p34">
            <a:extLst>
              <a:ext uri="{FF2B5EF4-FFF2-40B4-BE49-F238E27FC236}">
                <a16:creationId xmlns:a16="http://schemas.microsoft.com/office/drawing/2014/main" id="{6552ABC3-2E00-486A-98EC-9D73804BEE66}"/>
              </a:ext>
            </a:extLst>
          </p:cNvPr>
          <p:cNvSpPr/>
          <p:nvPr/>
        </p:nvSpPr>
        <p:spPr>
          <a:xfrm>
            <a:off x="8902566" y="2755417"/>
            <a:ext cx="633014" cy="602297"/>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grpSp>
        <p:nvGrpSpPr>
          <p:cNvPr id="268" name="Google Shape;1768;p44">
            <a:extLst>
              <a:ext uri="{FF2B5EF4-FFF2-40B4-BE49-F238E27FC236}">
                <a16:creationId xmlns:a16="http://schemas.microsoft.com/office/drawing/2014/main" id="{5B0E354C-842C-4253-A3F4-189660742268}"/>
              </a:ext>
            </a:extLst>
          </p:cNvPr>
          <p:cNvGrpSpPr/>
          <p:nvPr/>
        </p:nvGrpSpPr>
        <p:grpSpPr>
          <a:xfrm>
            <a:off x="9061420" y="2934560"/>
            <a:ext cx="315306" cy="246905"/>
            <a:chOff x="-41526450" y="3653375"/>
            <a:chExt cx="315875" cy="247350"/>
          </a:xfrm>
        </p:grpSpPr>
        <p:sp>
          <p:nvSpPr>
            <p:cNvPr id="269" name="Google Shape;1769;p44">
              <a:extLst>
                <a:ext uri="{FF2B5EF4-FFF2-40B4-BE49-F238E27FC236}">
                  <a16:creationId xmlns:a16="http://schemas.microsoft.com/office/drawing/2014/main" id="{6A0C9DE7-5074-4557-9BD4-399F46A85AFD}"/>
                </a:ext>
              </a:extLst>
            </p:cNvPr>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70" name="Google Shape;1770;p44">
              <a:extLst>
                <a:ext uri="{FF2B5EF4-FFF2-40B4-BE49-F238E27FC236}">
                  <a16:creationId xmlns:a16="http://schemas.microsoft.com/office/drawing/2014/main" id="{6B4E3679-35A7-4DEB-98B7-0AD235F988FB}"/>
                </a:ext>
              </a:extLst>
            </p:cNvPr>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grpSp>
      <p:grpSp>
        <p:nvGrpSpPr>
          <p:cNvPr id="271" name="Google Shape;1765;p44">
            <a:extLst>
              <a:ext uri="{FF2B5EF4-FFF2-40B4-BE49-F238E27FC236}">
                <a16:creationId xmlns:a16="http://schemas.microsoft.com/office/drawing/2014/main" id="{C8245735-0E44-4010-85B0-CC3211FC56DA}"/>
              </a:ext>
            </a:extLst>
          </p:cNvPr>
          <p:cNvGrpSpPr/>
          <p:nvPr/>
        </p:nvGrpSpPr>
        <p:grpSpPr>
          <a:xfrm>
            <a:off x="2179969" y="2910436"/>
            <a:ext cx="170521" cy="286790"/>
            <a:chOff x="-38109725" y="3955025"/>
            <a:chExt cx="188275" cy="316650"/>
          </a:xfrm>
        </p:grpSpPr>
        <p:sp>
          <p:nvSpPr>
            <p:cNvPr id="272" name="Google Shape;1766;p44">
              <a:extLst>
                <a:ext uri="{FF2B5EF4-FFF2-40B4-BE49-F238E27FC236}">
                  <a16:creationId xmlns:a16="http://schemas.microsoft.com/office/drawing/2014/main" id="{711676DD-773E-4791-AD73-50515EC469DE}"/>
                </a:ext>
              </a:extLst>
            </p:cNvPr>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73" name="Google Shape;1767;p44">
              <a:extLst>
                <a:ext uri="{FF2B5EF4-FFF2-40B4-BE49-F238E27FC236}">
                  <a16:creationId xmlns:a16="http://schemas.microsoft.com/office/drawing/2014/main" id="{78665E1A-96C1-449B-A9AB-9136C2843B41}"/>
                </a:ext>
              </a:extLst>
            </p:cNvPr>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grpSp>
    </p:spTree>
    <p:extLst>
      <p:ext uri="{BB962C8B-B14F-4D97-AF65-F5344CB8AC3E}">
        <p14:creationId xmlns:p14="http://schemas.microsoft.com/office/powerpoint/2010/main" val="2385510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9C4B4-F785-4027-B571-E9C64F98BF28}"/>
              </a:ext>
            </a:extLst>
          </p:cNvPr>
          <p:cNvSpPr>
            <a:spLocks noGrp="1"/>
          </p:cNvSpPr>
          <p:nvPr>
            <p:ph type="title"/>
          </p:nvPr>
        </p:nvSpPr>
        <p:spPr>
          <a:xfrm>
            <a:off x="1715293" y="3209924"/>
            <a:ext cx="8761413" cy="1038225"/>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lstStyle/>
          <a:p>
            <a:pPr algn="ctr"/>
            <a:r>
              <a:rPr lang="en" dirty="0"/>
              <a:t>Use Cases Diagram</a:t>
            </a:r>
            <a:endParaRPr lang="en-US" dirty="0"/>
          </a:p>
        </p:txBody>
      </p:sp>
    </p:spTree>
    <p:extLst>
      <p:ext uri="{BB962C8B-B14F-4D97-AF65-F5344CB8AC3E}">
        <p14:creationId xmlns:p14="http://schemas.microsoft.com/office/powerpoint/2010/main" val="898078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EC7D1E-472D-4570-B00B-59FBD4F8C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714"/>
            <a:ext cx="12192000" cy="6676571"/>
          </a:xfrm>
          <a:prstGeom prst="rect">
            <a:avLst/>
          </a:prstGeom>
        </p:spPr>
      </p:pic>
    </p:spTree>
    <p:extLst>
      <p:ext uri="{BB962C8B-B14F-4D97-AF65-F5344CB8AC3E}">
        <p14:creationId xmlns:p14="http://schemas.microsoft.com/office/powerpoint/2010/main" val="237385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A21727-C736-4421-9E99-82A292C2D475}"/>
              </a:ext>
            </a:extLst>
          </p:cNvPr>
          <p:cNvSpPr>
            <a:spLocks noGrp="1"/>
          </p:cNvSpPr>
          <p:nvPr>
            <p:ph type="title"/>
          </p:nvPr>
        </p:nvSpPr>
        <p:spPr>
          <a:xfrm>
            <a:off x="1715293" y="3209924"/>
            <a:ext cx="8761413" cy="1038225"/>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lstStyle/>
          <a:p>
            <a:pPr algn="ctr"/>
            <a:r>
              <a:rPr lang="en-US" dirty="0"/>
              <a:t>Class Diagram</a:t>
            </a:r>
          </a:p>
        </p:txBody>
      </p:sp>
    </p:spTree>
    <p:extLst>
      <p:ext uri="{BB962C8B-B14F-4D97-AF65-F5344CB8AC3E}">
        <p14:creationId xmlns:p14="http://schemas.microsoft.com/office/powerpoint/2010/main" val="3817718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AA5A5B3-86BA-4019-AB21-1AFAAB515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20880" cy="6858000"/>
          </a:xfrm>
          <a:prstGeom prst="rect">
            <a:avLst/>
          </a:prstGeom>
        </p:spPr>
      </p:pic>
    </p:spTree>
    <p:extLst>
      <p:ext uri="{BB962C8B-B14F-4D97-AF65-F5344CB8AC3E}">
        <p14:creationId xmlns:p14="http://schemas.microsoft.com/office/powerpoint/2010/main" val="3501372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A21727-C736-4421-9E99-82A292C2D475}"/>
              </a:ext>
            </a:extLst>
          </p:cNvPr>
          <p:cNvSpPr>
            <a:spLocks noGrp="1"/>
          </p:cNvSpPr>
          <p:nvPr>
            <p:ph type="title"/>
          </p:nvPr>
        </p:nvSpPr>
        <p:spPr>
          <a:xfrm>
            <a:off x="1715293" y="3209924"/>
            <a:ext cx="8761413" cy="1038225"/>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scene3d>
            <a:camera prst="perspectiveLeft"/>
            <a:lightRig rig="threePt" dir="t"/>
          </a:scene3d>
        </p:spPr>
        <p:style>
          <a:lnRef idx="0">
            <a:scrgbClr r="0" g="0" b="0"/>
          </a:lnRef>
          <a:fillRef idx="0">
            <a:scrgbClr r="0" g="0" b="0"/>
          </a:fillRef>
          <a:effectRef idx="0">
            <a:scrgbClr r="0" g="0" b="0"/>
          </a:effectRef>
          <a:fontRef idx="minor">
            <a:schemeClr val="lt1"/>
          </a:fontRef>
        </p:style>
        <p:txBody>
          <a:bodyPr/>
          <a:lstStyle/>
          <a:p>
            <a:pPr algn="ctr"/>
            <a:r>
              <a:rPr lang="en-US" dirty="0"/>
              <a:t>Sequence Diagrams</a:t>
            </a:r>
          </a:p>
        </p:txBody>
      </p:sp>
    </p:spTree>
    <p:extLst>
      <p:ext uri="{BB962C8B-B14F-4D97-AF65-F5344CB8AC3E}">
        <p14:creationId xmlns:p14="http://schemas.microsoft.com/office/powerpoint/2010/main" val="14388544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3407</TotalTime>
  <Words>668</Words>
  <Application>Microsoft Office PowerPoint</Application>
  <PresentationFormat>Widescreen</PresentationFormat>
  <Paragraphs>69</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Anton</vt:lpstr>
      <vt:lpstr>Arial</vt:lpstr>
      <vt:lpstr>Assistant</vt:lpstr>
      <vt:lpstr>Avenir Next LT Pro</vt:lpstr>
      <vt:lpstr>Century Gothic</vt:lpstr>
      <vt:lpstr>Wingdings</vt:lpstr>
      <vt:lpstr>Wingdings 3</vt:lpstr>
      <vt:lpstr>Ion Boardroom</vt:lpstr>
      <vt:lpstr>Library System</vt:lpstr>
      <vt:lpstr>Requirements</vt:lpstr>
      <vt:lpstr>PowerPoint Presentation</vt:lpstr>
      <vt:lpstr>PowerPoint Presentation</vt:lpstr>
      <vt:lpstr>Use Cases Diagram</vt:lpstr>
      <vt:lpstr>PowerPoint Presentation</vt:lpstr>
      <vt:lpstr>Class Diagram</vt:lpstr>
      <vt:lpstr>PowerPoint Presentation</vt:lpstr>
      <vt:lpstr>Sequence Diagrams</vt:lpstr>
      <vt:lpstr>Add Book Sequence Diagram</vt:lpstr>
      <vt:lpstr>PowerPoint Presentation</vt:lpstr>
      <vt:lpstr>Checkout Sequence Diagram</vt:lpstr>
      <vt:lpstr>PowerPoint Presentation</vt:lpstr>
      <vt:lpstr>Add Member Sequence Diagram</vt:lpstr>
      <vt:lpstr>PowerPoint Presentation</vt:lpstr>
      <vt:lpstr>Extra Credit Use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System</dc:title>
  <dc:creator>Hasan Mahmoud Hasan Alyousef</dc:creator>
  <cp:lastModifiedBy>Hasan Mahmoud Hasan Alyousef</cp:lastModifiedBy>
  <cp:revision>8</cp:revision>
  <dcterms:created xsi:type="dcterms:W3CDTF">2023-10-13T18:53:44Z</dcterms:created>
  <dcterms:modified xsi:type="dcterms:W3CDTF">2023-10-16T03:41:43Z</dcterms:modified>
</cp:coreProperties>
</file>